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720" r:id="rId3"/>
    <p:sldId id="663" r:id="rId4"/>
    <p:sldId id="744" r:id="rId5"/>
    <p:sldId id="634" r:id="rId6"/>
    <p:sldId id="738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54" r:id="rId21"/>
    <p:sldId id="559" r:id="rId22"/>
    <p:sldId id="555" r:id="rId23"/>
    <p:sldId id="602" r:id="rId24"/>
    <p:sldId id="603" r:id="rId25"/>
    <p:sldId id="74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730" r:id="rId37"/>
    <p:sldId id="729" r:id="rId38"/>
    <p:sldId id="731" r:id="rId39"/>
    <p:sldId id="759" r:id="rId40"/>
    <p:sldId id="760" r:id="rId41"/>
    <p:sldId id="761" r:id="rId42"/>
    <p:sldId id="762" r:id="rId43"/>
    <p:sldId id="763" r:id="rId44"/>
    <p:sldId id="764" r:id="rId45"/>
    <p:sldId id="768" r:id="rId46"/>
    <p:sldId id="765" r:id="rId47"/>
    <p:sldId id="769" r:id="rId48"/>
    <p:sldId id="766" r:id="rId49"/>
    <p:sldId id="770" r:id="rId50"/>
    <p:sldId id="772" r:id="rId51"/>
    <p:sldId id="748" r:id="rId52"/>
    <p:sldId id="571" r:id="rId53"/>
    <p:sldId id="564" r:id="rId54"/>
    <p:sldId id="563" r:id="rId55"/>
    <p:sldId id="750" r:id="rId56"/>
    <p:sldId id="754" r:id="rId57"/>
    <p:sldId id="445" r:id="rId58"/>
    <p:sldId id="546" r:id="rId59"/>
    <p:sldId id="75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1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0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8062,'-15'0'-492,"1"0"577,-1 0-87,0 0 0,6 0-256,-1 0 171,7 0-65,-4 0 125,7 0 60,7 0 1,1 0-13,6 0 1,6 0-25,0 0 0,6 0-13,-2 0 0,4 0 6,1 0 0,7 0 21,4 0 0,4 1 12,5 4 0,4-3 114,11 3 1,3-4-121,7-1 0,-1 0-100,1 0 1,1 0 81,3 0 1,-4 0-2,-1 0 0,-6 0 30,-8 0 0,-4 0 0,4 0 0,-8 0-15,8 0 0,-4 0 3,4 0 0,-3 0 36,2 0 0,-9 0-2,5 0 1,-8 0 12,-7 0 0,4 0-26,-4 0 0,-3 0 106,-2 0 1,-3 2-140,-2 3 1,6-3-11,-1 2 0,-1-2-37,-9-2 0,2 0 61,-6 0 0,4 0-5,-4 0-7,0 0 0,-6 0 0,1 0 33,0 0-35,-1 0 9,1 0 15,0 0-174,-7 0 2,-1 0-278,-7 0 59,0 0 0,0 7 1,0 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8062,'-15'0'-225,"5"0"-116,1 0 166,5 0-337,-9 0 469,12 0 102,-6 0 103,7 6 0,0 2-74,0 7 1,0 0 131,0-1 1,0 6-5,0 0-293,0 6 123,0-3 0,0 4 18,0-2 0,0 3-101,0-4 1,0 4 60,0 1 1,0-6-141,0-3 1,2-2-206,3 1 201,-4-2 0,6 4-238,-7-6 92,0-7-168,0 5 434,0-11 0,-7 4 0,-1-6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7772,'-15'0'-515,"0"0"1,0 5 431,1 0 0,4 0 303,0-5 0,7 1-172,-2 4 1,3-2 10,2 7 1,0 0 89,0 5 0,0-1-75,0 1 1,0 1 31,0 4 0,0-2-68,0 6 0,0-1-12,0 2 1,0 1-43,0-6 1,0 4-138,0-4 1,0-1-202,0-4 0,0 0 141,0-1 1,0-4-345,0 0 557,7-7 0,-5 10 0,4-5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2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 8038,'-15'5'-107,"0"0"71,1 6-734,5-9 625,3 4 0,12-6-51,4 0 1,3 0 151,2 0 1,0 0 56,-1 0 0,3 0 44,2 0 0,-1 0 91,7 0 1,-1 0-92,6 0 1,-1 5-58,0 0 0,7 0 5,4-5 0,4 0 49,5 0 0,3 0 28,7 0 0,6 0-35,4 0 1,9 0 87,5 0 1,4 0-387,1 0 0,-5 0 248,1 0 0,-8 0 95,3 0 0,1 0-163,-2 0 0,-6 0 106,-8 0 1,-9 0 15,-1 0 1,-6 0-109,1 0 0,-5 5 81,-5 0 1,3 0-176,-2-5 0,4 4 66,5 1 0,-4 0 201,4-5 1,-3 0-129,-2 0 0,-5-5 119,1 0 1,-3 1-60,2 4 0,-4 0-85,-11 0 0,2-5 128,-6 0 1,0 0-84,-6 5-259,-6 0 160,-1 0 91,-7 0 0,0 6 0,0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8073,'-15'8'-397,"7"5"0,-3-10 0,6 7 370,-7 0 1,11 5 76,-4-1 1,3 6 101,2-1 1,0 3-79,0-3 0,0-1-29,0 7 1,0-1-50,0 6 1,0-6 42,0 1 0,0-6-175,0 6 1,-5-7 106,0 1 0,0-2-263,5-3 1,0-4 291,0 0 0,7-7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6782,'7'-8'-361,"3"3"1,3 3 378,1 2 1,8 0 155,2 0 1,10 0-29,6 0 1,9 0-85,4 0 0,8 2 89,8 3 0,-1-4-77,11 4 1,2-3-159,2-2 1,1 0 162,4 0 1,-10 0-54,6 0 0,-1 0-1,0 0 0,7 0-26,-2 0 1,2-2-79,-12-3 0,6 4 109,-6-4 1,5-2-58,-4 2 1,-1 0 48,-4 5 0,-2-1 8,-4-4 0,1 3-13,-10-3 1,1 4 11,-11 1 0,7 0-27,-3 0 1,3 0 19,-2 0 1,-3 0-35,-7 0 0,5 0 35,0 0 1,-2-5 47,-8 0 0,2 0-68,-7 5 1,4-2-192,-9-3 1,4 4 34,-9-4 0,-7 3 50,-3 2 0,-7 0-137,3 0 166,-7 0 0,-3 5-209,-10 0 283,-3 6 0,-8-9 0,-2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4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8042,'15'0'-1425,"-1"0"1436,1 0 0,0 0 46,0 0 1,1 0-27,4 0 0,-3 0 4,8 0 1,1 0 23,8 0 1,4 0-22,6 0 0,8 5 15,7-1 0,8 1-15,11-5 1,4 0-376,6 0 0,7 0 365,3 0 1,-46-2-1,1-1-2,-2 1 0,0 0 0,2-2 0,-1 1 17,41-2 1,5 3 6,-5-2 1,4-3-19,-9 2 0,2 0 2,-12 5 0,7-5 58,-2 0 0,2 1-214,-2 4 1,-7-5 173,-8 0 1,-1 0 2,2 5 1,1 0-68,-6 0 1,-7 0 38,-8 0 1,1 0-3,-1 0 1,0 5-27,-4 0 0,-6 0 306,0-5 1,-2 0-315,3 0 1,0 0 200,-5 0 1,-1 1-229,-5 4 1,-4-3 50,-1 3 0,-6-4-37,2-1 0,-9 5 25,-1 0-244,-6 0 50,2-5-291,-6 6-361,0-4 843,0 5 0,-6-1 0,-3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6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74 103 7142,'-8'0'-561,"2"0"0,4-1 471,-3-4 76,3 3 0,-6-5 20,3 7-5,4 0 22,-6 0 1,6-4 28,-4-1 131,3 0-161,-5 5 19,1 0-39,4 0-2,-4-7 38,6 6-117,0-6 98,0 7-29,0 0 0,6 0 10,4 0 0,5 0 87,4 0 0,6 0-79,9 0 283,10 0-270,9 0 1,7 0 19,4 0-15,9 0-268,9 0 1,8 0 312,3 0-1773,3 0 1721,-45 0 0,1 0 0,46 0-16,0 0 28,-7-6-15,-40 5 0,0 0 1,43-6 60,4 7-75,-3 0 33,-7-6 1,1 4-166,-1-3 1,5 4 165,0 1-45,0 0-226,2-7 0,-1 5 292,4-2-542,-43 2 0,-2 2 498,39 0 0,-41-2 0,1-1 48,41-2 0,-3 0 418,3 5 1,1 0-316,-1 0 0,1 0-123,-6 0 1,6 5-7,4 0 0,-48 0 0,0 0-25,48 0 1,-2 1-90,-2-1 0,-3-3 49,7 3 0,-8-4-162,-2-1 0,-8 0 83,-11 0 1,2-1 93,-2-4 0,1 2 90,-1-7-110,3 6 302,-12-9 0,1 12-262,-7-4 1,-14 3-43,0 2 218,-8 0 626,-9 0 0,-2 0-915,-6 0 89,-7 0 19,-1 0 0,-7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7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 8164,'-15'0'-739,"7"0"0,-5 0 371,3 0 1,2 0 346,-2 0 73,0 0 12,-5 0 19,1 0-40,-1 0 73,0 0 1,5 0-58,1 0 157,5 0-165,-9 6 1,12-2-3,-4 6 1,3-6-17,2 6 0,0 0 5,0 5 0,0-1-43,0 1 0,0 0 45,0 0 0,0 4-49,0 1 1,0 6 35,0-2 0,-5-1-85,0 2 0,0-1 50,5 6 1,-4-1-10,-1 0 1,0-1-12,5-3 1,-5 2-5,0-2 0,-5 1-52,5-1 1,-1 1 71,1-7 1,2 6-69,-7-6 1,6 1 55,0-5 0,-3 4-108,2 1 1,0 0 28,5-6 0,0 1-84,0 0 187,0-1 0,-6 1 0,-2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8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8081,'14'0'-328,"1"0"49,0 0 0,-1 0 196,1 0 0,5 0-46,-1 0 0,1 0 162,-5 0 1,4 0-157,1 0 0,4 0 200,-4 0-292,6 0 239,-3 0 1,1 0-158,1 0 155,-1 0-1,6 0 0,1 0-10,3 0 1,-1 0 7,6 0 0,-2 0 3,3 0 1,4 0 8,0 0 1,0 0 5,5 0 0,-3 0 65,-2 0-77,6 0-2,-4 0 0,10 0 13,-7 0 1,1 0-33,-1 0 1,-1 0-6,6 0 0,-7 0 32,2 0-113,3 0 95,-6 0 0,8 0-9,0 0 1,-5 0-4,10 0 1,-9-2-48,4-3 55,0 4-12,11-6 0,-9 6 86,3-4 0,-9 3-54,4-3 0,-5 4 36,5 1-51,0 0 5,-2-7 0,5 5 6,-3-2 1,0 2 5,5 2 1,-8 0-4,7 0 1,-4 0 13,0 0-15,3 0-9,2 0 1,3 0 23,7 0-913,-7 0 888,10 0 0,-10 0 20,6 0 1,-6 0-31,2 0 1,-2 0 70,2 0 1,1 0-28,4 0 71,3 0-91,-12 0 1,10 0-26,-6 0 0,0 2-7,-5 2 1,-1-2-7,1 3 1,5-3 73,-1-2-165,8 0 115,-11 0 0,10 0 23,-6 0 0,0 0-2,-5 0 0,-1 0-9,1 0 1,2 0 6,2 0 1,-2 0-33,2 0 1,3 0-1,-3 0 1,-4 0-8,-5 0 0,-5 0 30,5 0 1,0 0-112,5 0 81,-7 0 0,4 0 0,-8 0-15,0 0 1,2 0 11,-1 0 0,0 0 442,-4 0 0,-6 0-431,0 0 39,0 0 0,4-2 0,-4-3 82,-5-5 1,0 2-43,-4-2 1,6 2-33,-12-2 1,2-3-70,-6 3 0,-4 4 11,4 1 1,1-1-59,-1 1 1,-1 0-149,-4 5 1,0 0-113,-1 0 0,6 0 121,0 0 1,-1 0-24,-4 0 0,0 0 25,-1 0 0,1 0 224,0 0 1,-1 0-92,1 0 0,0 0 19,0 0 1,-6 0-86,1 0 207,-7 0 2,4 0-75,-7-7 0,0 6 0,0-6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9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16 8331,'-14'-7'-1262,"-1"5"966,0-4 0,6 6 219,-1 0 66,6 0-8,-2 0 1,8 5 22,2 0 1,1 0-3,10-5 0,-2 4 42,12 1 1,-1 0-32,6-5 0,5 2 129,5 3 0,0-4-122,0 4 1,7-3 56,-3-2 0,10 5-38,0 0 1,3 0-2,2-5 1,5 1-21,-1 4 1,8-3-8,-3 3 0,2-4 3,-1-1 1,-4 0-11,-6 0 0,0 0-57,0 0 0,-7 0 63,-3 0 1,-3 0 18,-2 0 1,-5 0-21,0 0 0,-1 0 38,1 0 0,2 0-33,-7 0 0,0 0 2,-4 0 0,-3 5-13,-2 0 0,-4 0 20,-6-5 0,-5 0 15,0 0-6,-7 0-120,3 7-21,-6-6 46,-6 12 0,4-9 50,-3 5-11,4-5 311,1 9-302,-7-12 151,5 12-125,-4-11 0,4 9 81,-3-6 0,4 2-82,-4-2 0,3-2 3,2 7 1,-1-5-9,-4 5-19,3-1 1,-4 6 3,6 0 0,0-1-13,0 1 0,0 0 36,0 0 1,0 4-14,0 1 0,1 1 20,4-1 1,-2 1-15,7 3 1,-7 2 9,2-6 0,-1 1 5,0-1 0,-2 1 1,3 4 1,-3-4-36,-2-6 0,0-1 27,0 1 0,0 0-31,0-1 1,0 1 22,0 0 1,0-5-102,0-1 94,0 1-5,0 5 1,0-5 16,0-1 0,-2-5 8,-3 1 1,2-4 137,-7-1 1,-1 0-143,-9 0 0,-3 0-16,-6 0 0,-2 0 28,-4 0 1,-9 0-150,-10 0 0,-3 0 43,-2 0 0,1 0 32,-1 0 1,0 0-73,0 0 0,0 0-342,1 0 269,-1 0 0,-6 7 1,-2 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0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104 103 8304,'-15'0'-179,"0"0"-76,-6 0 312,5 0-350,-5 0-99,12 0 258,3 0 0,17 0 136,4 0 0,5 0 84,-1 0 1,4 0 37,7 0 1,5 0-33,5 0 1,10 0 16,9 0 0,8 0 198,11 0 1,16 0-514,-44 0 0,2 0 0,7 0 0,2-1 265,0-2 1,0 1-1,3 1 1,1 0-77,1-1 0,0-1 0,2 2 0,-2 1 46,-1 0 1,-2 0-1,-2-1 1,-1 0-46,-8-1 1,-1-1 0,45 2-112,-3-4 1,-5 1 150,-5-1 0,-9 4-45,-10-4 0,-4-2 19,-1 3 0,0-1-73,-1 5 1,-5-2 103,-4-3 0,3 3-203,2-2 0,-3 0 521,-2-1 1,-4 4-549,-1-4 1,-4 3 340,-1 2 0,-8 0-261,-2 0 2,-6-6 61,-8 4 0,-9-4 164,-6 6 0,-1 0-90,-9 0 0,0 0 255,-5 0-210,1 0 0,4 0 197,0 0-299,7 0 15,-4 0 1,7 1 23,0 4 0,0-2-12,0 7 0,-5 0 43,0 5 1,1-1-35,4 1 0,-5 0 92,0-1 1,0 8-85,5 2 0,-5 4 91,0 1 1,0 7-88,5 3 0,0 4 3,0 1 1,2 0-167,3 0 0,1 5 105,4 0 1,3-1-205,-3-9 1,-2 2 64,2-7 0,-2 0 48,2-4 0,-2-8 42,-3-2 1,-3-9-164,2-1 0,-2-5 263,-2 5 0,-6-7 0,-3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8264,'-10'0'-2202,"0"0"2350,7 0-201,-10-7-41,11 6 153,-4-6 3,6 7 156,6 0-16,-4 0-154,11 0 267,-12 0-263,12 0 1,-6 7 138,3 2-130,3 4 1,-7 4 11,4 2 0,-2-1 3,-3 7 0,-3-6-16,3 6 0,-2-1 17,2 6 1,-3 4-9,3 0 1,-4 7-49,-1-2 1,0 4 46,0 1 1,0 5-126,0 0 1,-1 0 43,-4-5 0,-2 0-6,-3 0 0,-1-1 10,6-4 0,0-5-13,5-9 0,-5-2-15,0-4 0,0-7-40,5 2-95,0-9-4,0 2 132,0-7-1007,0 0 1051,7 0 0,1 0 0,7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6465,'21'0'33,"3"0"75,11 0 1,6 0-61,12 0 0,9 0 213,17 0 0,11 0-1335,-40 0 1,3 0 1237,1 0 1,1 0-132,7 0 0,0 0 1,-2-2-1,-1-1-59,2 1 0,1-1 1,1 0-1,0 1 82,0 2 1,1 0 0,1-2 0,-1-1-31,0 1 1,-1-1 0,0 1 0,-1 0-8,-3 1 1,-1 2 0,-2-2 0,-1 0-90,-1-2 1,0 1 0,0 1 0,0 0 14,-3-1 1,1-1 0,47 0 68,-11-2 1,-1 2 8,-4-7 1,6 5 8,-11-4 0,9 5-1,-14-1 0,2 4 8,-6 1 1,-1 0-43,-9 0 0,-3 0 43,-12 0 0,-8 0 1437,-7 0-1613,-6 0 1103,-8 0-1019,-7 0 1,-3 0 292,-10 0 0,-3 0-256,-7 0 0,0 0-21,1 0-397,-1 0 240,0 0 0,-1 0-678,-4 0 871,4 6 0,-12-4 0,5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0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1271 177 7813,'2'-15'0,"1"1"-203,2-1 0,0 0 0,-5 0 1,0 1-1,0-1 1051,0 0-715,-7 1-238,-1-1 81,-13 7 1,-3-4-18,-11 7 119,-2 1-19,-14 4 0,-5 6-113,-12 4-1055,-7 10 1139,25-7 0,-1 3-1472,-41 21 1463,38-12 0,0 1 0,6 2 0,2 3-11,-4 3 0,2 1 83,0 0 0,1 1-81,-2 7 1,3 1 0,7-6 0,3 1-492,0 2 1,3 1 305,-9 41 128,14-8 1,22 1-14,6-8 88,19-12-7,19 1 0,21-18 91,9 0-12,11-6-41,2 3 1,7-15 10,1-6 1,-1-7 444,0-8 1,2-2-361,3-3 1,-5-9 17,0-11 0,-6-9 179,-9-5 1,-6-10 107,-3-5-266,-17-3 1,-4-9 32,-14-2-421,-6-11 487,-8-2-289,-9-14-1841,-19 5 1598,-16 2 0,-18 16 63,-17 13-619,-10 20 505,-14 11 1,-2 20 287,-3 3 0,-1 8 0,0 2 0,1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3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2455 289 7944,'-15'-6'-518,"1"-4"0,-1-3 103,0-2 695,-6 7-224,-2-5 1,-11 6-31,0-3 0,-14-1-104,-1 6 0,-8-5 137,-7 5-160,4-6-51,-12 9 0,-1-6 230,-11 3-1490,-9 4 1431,3-6 0,-9 7 120,6 0-104,-7 0-22,49 0 1,-1 0-36,0 3 1,0 1 30,-3-1 1,0 2 0,3 2 0,1 0 10,0 0 0,-1 1-53,1 2 0,-1 1 46,1 3 0,0 2 1,-41 15 27,4 3 29,9 4-52,-1-1 1,18 7-786,4 0 777,15 1 1,7-3-190,17-3 83,9 4 102,3-12 266,20 11-197,4-17-66,19 9 0,9-13 48,14 4 0,15 1 90,14-7 1,7 1-291,-45-12 0,2-1 135,3-3 1,0 0 20,3 0 1,1-2 0,5-1 0,1-2 2,6 1 1,1 0 4,-5 0 0,1 0 10,8 0 0,0 0 0,-6 0 0,0 0 9,4 1 0,-1-2 0,2-1 0,-1 0-41,3 0 0,-2-1 0,-7-3 0,0 0 49,-2 1 1,0 0 0,-5-1 0,-1-1-14,-4 1 1,0-2 2,0-2 0,-2-2 7,42-10 0,-9-8 48,-14 1-205,-6-7 75,-15-2 0,-9-7-300,-14-4 205,-12-4 151,-24-6 1,-26 1-395,-25-1 259,-14 0 1,23 30 0,-3 1-80,-2 0 1,0 2-34,-6-1 0,-1 3 1,-5 5-1,-2 2 180,-5 2 0,-1 1 48,-5 2 0,-2 1 0,-3 2 0,-2 0 0,-2 1 0,0 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5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8036,'8'-7'-741,"5"-1"1,-11-2 398,3 0 710,3 7-159,-7-10 1,11 10 119,-7-7-225,6 0 1,-9 2 75,11-5 1,-11 11 0,11-11-100,-12 12 2,6-12 0,-6 11 57,4-3-167,-3 3 0,3 4 179,-10 3-56,-3 3-33,-13 13 0,-2 4-96,-7 9 88,-12 10 1,1 4 51,-13 5-1177,0 8 930,-11 6-1315,4 6 1290,25-36 1,1 0 88,-26 36 1,26-36-1,0 0-7,-29 36-1183,7-6 1249,6-8 0,15-10-49,7-10 0,3-8-29,11-6 0,-3-9 622,8-1-637,4 0 1206,-1-14-1220,7 6 628,0-7 0,2 0-1028,3 0 524,-3-7 0,11-1 0,-5-7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8036,'-7'8'-329,"6"-1"326,-13-7 87,13 0 1,-7 1 260,3 4-574,3-3 197,-11 11 0,5-5-143,-7 7-4,1 6 253,-8 2 0,-1 8-169,-6 3 49,0 4 1,-1 6-96,1 0 0,-1-5 79,1 0 39,6-6 0,4 1-23,9-9 1,3-4 11,7-6 60,0-7-68,0-2-1,0-6 256,7 0-220,-6 0 0,12 0 2,-3 0 171,3-6-69,2 4 1,1-4 80,4 6-151,-4-7 34,6 5-110,-1-4 80,-5 6 0,10 0-30,-6 0 0,4 0-8,-4 0 0,4 0-3,-4 0 1,5 0-96,-6 0 1,1 0 87,-6 0-390,1 0 167,6 0 240,-4 0 0,4-7 0,-6-1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8054,'-8'21'689,"-5"-3"-546,3 7 1,2 1 115,-2 8-327,1 4 206,0-1 0,-4 11-256,4-4 83,2-4 49,-6 3 0,11-7-498,-3 3 239,-3-3 151,7-7 1,-6-6-622,7-3 254,0-10-349,-6 3 385,4-12 425,-5 6 0,1-14 0,-2-1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602 177 8076,'0'-15'0,"0"-4"-204,0-1 0,-2 2-250,-3 8 0,-3-1 325,-7 6 1,-6 7 162,-4 7 0,-9 8 194,-5 7-204,-4 1 0,-2 19 54,-4 0 1,-2 7-121,-3 7 1,0 8 39,10 2 1,0-1 45,15 2 1,4-1-70,15 6 0,5-9 65,10-6 1,10-8 106,10-12 0,9 0-87,5-9 0,8 1-6,2-12 1,5-1 25,-5-8 1,7-4 22,-2-6 0,3-3 203,2-7 0,-7-1 75,-3-14 0,-3-1 61,-2-8-205,-13 3 0,2-11-18,-14 2-25,-6-9-46,-6-3 1,-7-13-663,0-4 378,-7-3 1,-3-1-1180,-9-1 918,-4-6 188,-6 5 0,-1 2-1454,1 14 1334,-7 8 1,3 19 328,-6 2 0,1 7 0,-1 4 0,5 9 0,3 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7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7913,'-14'0'-391,"6"0"231,1 0 197,7 0 93,0 0-42,13 0 0,3 1 348,14 4-105,6-3-220,8 11 1,10-10 140,9 7-56,4 0-286,13-2 0,-3 5 240,6-3 0,-4-2-44,4 2 1,-4-5-82,4 5 1,-8-7 43,-2 2 1,-1 1-143,-8-1 0,0 2 10,-5-2 1,-9-4 73,-6 4 1,-3-3-457,-12-2 182,4 0 14,-17 0-337,6 0 735,-14 0-1119,-2 0 544,-25 0 426,1-7 0,-18-1 0,6-7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0 7918,'8'0'0,"-1"0"164,-7 0 0,1 0-471,4 0 248,-3 0 0,3 7-43,-10 2 1,-3 4 54,-7 2 0,-1 0-70,-4 0 0,2 4 126,-6 1 1,-1 6-35,-4-2 1,-1-1 52,1 2 0,1-7-27,4 1 0,-3 1 80,8-5 0,-1 3-51,6-9-9,5-2-12,3-1-5,6-6 1,2 0 53,2 0-35,5 0 1,5 0-47,1 0 1,-5-4 42,0-1-25,-1 0 0,6 5 24,0 0-145,-1 0 0,1 1 67,0 4 0,-5-1-130,-1 5 0,1-4 24,5 5 1,1-5 100,4 5 1,-2 0-193,6 4 0,1-4 256,4 0 0,7 0 0,2 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7115,'0'-14'-292,"2"6"319,3 3 1,3-2 41,7 2 1,4-1 14,1 1 1,4 3 115,-4-3 1,6 4-77,-1 1 0,1 0 7,-2 0 1,2 0-123,-6 0 1,0 0 78,-6 0 1,-1 6-97,-3 4 1,-3 0 98,-7 4 0,0-2-210,0 8 1,-9 1 87,-5-2 1,-7 7-92,-9-1 1,1 3 13,-1 1 0,-1-4 21,-3-1 1,3-6 85,-3 2 0,8 1 3,1-1 0,7-6 138,-1-4 1,4-5-44,5 5 80,3-7-92,7 4 1,7-7 158,3 0 1,8 1 26,1 4 0,8-3-110,-3 3 0,-1-4 9,1-1 1,1 5-41,4 0 1,-1 5-222,-3-5 0,2 1 137,-2-1 1,3-2-377,1 7 0,-5-6 87,1 0 1,-7 3-45,2-2 0,-4 0-1089,-1-5 1376,-1 0 0,1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574 30 7958,'-2'-9'-744,"-3"-1"0,2 7 787,-7-2 0,5 3 20,-4 2 0,-6 7 8,-5 2 1,-6 11-12,2 4 0,-11 6 0,-4 4 0,-3 9 36,-2 6 0,-2 6 4,-3-1 1,3 3-11,-3 2 1,10 5-6,5-1 0,16-1-190,8-8 0,7-3 118,3-7 0,6-1 103,4-4 0,10-5-58,4-10 0,10-4 64,6-10 0,2-4 7,2-6 0,2 0 135,3 0 0,-2-4 61,7-1 0,-7-12-86,2 3 1,2-11 21,-2 1 0,0-11-70,-5-4 1,-6-5-172,-4-5 0,-9-3-67,-6-7 1,-9 0-206,-5 0 1,-8 7 28,-12 3 0,-13 10-163,-26 5 0,-1 3-310,-14 1 0,2 7 190,-2 4 0,-1 7-336,7 2 842,-1 7 0,5-3 0,0 6 0,0 0 0,1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7982,'-10'0'-540,"0"0"1261,7 0-393,-3 0 0,7 2-85,4 3 0,5 3-180,10 7 1,-3-1 67,8 1 0,-5 1-247,4 4 0,1-2 78,4 6 0,-1-4-291,-4 5 0,4-1 115,-3 5 214,2 1 0,3-1 0,-1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6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89 7924,'-6'-13'0,"-4"3"0,-3-3 32,-2 5 110,7-7 121,-5 7-234,5-5 27,-7 11-203,7-4 0,1 12 176,7 4 1,-5 3 74,1 2 1,-1 6 62,5 4 1,0 4-6,0 5 1,0 9-21,0 6 1,0 13-16,0 1 0,-2 22-282,-3 13 1,4-39-1,-1 2 196,-3 4 1,0 2 0,3 7 0,-1 1-368,-2 0 1,0 1 0,3 3 0,1-1 332,-1 1 0,-1-1-1002,2 3 0,1-2 1027,-1-10 1,2-2 0,-1-1-1,1-2-136,1-9 0,1-2 1,5 43-186,7-7 0,0-3 73,-1-7 0,-5-1 104,-5-5 1,-2-4-68,-2 0 0,-6-2 286,-4 1 0,2-7-233,-2-7 0,2-5 449,-2 4 1,-2-12-474,7-2 1,-4-12 2090,4-8-2104,0-2 163,-2-9 0,14-16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8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2470 7952,'-14'0'-268,"4"0"-140,0 0 398,7 0-531,-10 6 249,5-4 339,-7 5 139,0-7 26,7 0-133,-5 0 28,11 0-109,-4 0 1,7 0 67,4 0-208,4-7 175,5 5 1,3-9 23,2 6 1,6-6-17,9 1 1,5-3 24,10-2 1,3-5 82,7 1 0,13-9-47,6-1 0,-29 13 0,0 1-307,5-5 1,0 0 0,4 1 0,0-1 249,3-2 1,1 0-1,3 0 1,0 0-1,4 0 1,0 0 0,-3 2-1,0 1-75,-2-1 0,-1 1-920,1-1 1,0 0 947,2-2 0,0 0 0,2 1 1,0 0-8,-2 1 1,0 1 0,2-3-1,-1 1-201,-3 2 0,0-1 0,1-1 1,0-1 207,1 0 1,1 0-1,3 1 1,2 0 22,-1 1 1,0 1-7,0-3 1,0 1-10,-5 6 1,0-1 0,3-5-1,1 0 108,1 1 1,0 1-857,5-3 1,0 1 753,-8 2 1,0 1-1,7-4 1,0 1 22,-6 1 0,-1 1 1,3 0-1,0 0-242,0 0 0,0-1 214,6 1 1,-2-1 11,-10 1 1,-1 0 0,10-1 0,1 0-8,-9 2 1,0 1-1,2 0 1,0 0 197,-2 2 1,0 1 0,-1-1 0,1 0-170,-2 0 0,-1 1 0,-1-1 0,-2 0-17,-3 0 0,-1 1 1,2 1-1,0 1-13,-1 0 0,-1 0 0,-1 2 0,-1 0-5,0-2 0,0 0 0,-2 2 1,1 0 0,-2-2 1,0 0 0,1 2-1,-1 0 72,1-2 1,-1 0-1,1 2 1,-1 0-73,1-2 0,-1 0 1,0 2-1,1 0-12,-1-2 1,1-1-1,-2 4 1,-1-1-12,3-2 0,-1-1 0,44-6 21,-43 6 1,-1 1-1,42-6 3,0-1 0,-3 2-53,-2 3 55,-6-1-7,-2 0 1,-2 1 10,1-1 1,-6 2 772,-4 3 1,-7-3-770,2 3 1,1-3 0,-1-2 104,-1 1-112,9-1 1,-10 5 77,7 0 1,-7 2-56,-3-2 1,4-3-50,1 4 1,0 0 59,-6 0-129,1 5 892,0-9 1,5 10-782,-1-7 1,0 5-7,-10-5 0,3 7 400,-7-2 0,2-1-401,-2 1 0,-4 0 371,4 5 0,-1-5-365,1 0 0,3-1 79,7 1 0,-5 3-80,0-3 0,-7 2 1,2-2 0,-2 3 26,2-2 0,-5-3-2,0 2 0,1 0-44,-6 5 0,3 0-1,2 0 0,-1 0-28,-4 0 51,3 0-6,-11 0 0,10 0 10,-6 0 0,-3-5-14,-7 0 0,-4 0 119,-6 5 0,-1 0-17,1 0-69,-7-6 6,5 4-65,-11-4-6,4 6-127,-6 0 0,-1 0-65,-4 0 134,3 0 0,-6-5-96,3 0-287,4 0 309,-6 5 0,2-2-358,0-2 198,0 2 0,4-5-199,-4 7 0,2 0-608,-7 0 1113,7 0 0,-11 0 0,6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9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7937,'9'-2'-130,"-4"-2"221,-4 2 0,4-6-397,0 3 134,0 3 62,1-4 1,-2 6 149,5 0 1,-4 0 55,5 0 0,-5 0 76,5 0 107,0 0-15,11 0-202,-5 6 0,7 1 37,-3 3 0,-2 3-43,6-4 1,1 0-9,4 0 1,5 1 123,1 5-345,-1 0 242,2-7 0,-3 5-1,6-3 1,-5-2-22,5 2 1,-11-7 26,1 2 1,-7-2 23,2 2 56,-12-3-10,7 4-15,-17-6-103,-2 0 1,-8 0-89,-7 0 1,0 0 89,1 0 1,-1 2-18,0 3 1,-4-2 73,-1 7 1,-1-1-60,1 6 1,-1 0 49,-4 0-45,-2-1-40,4 1 1,-7 0 6,1-1 1,0 1-45,-1 0 0,1 4-124,-1 1 0,1 0 115,0-6-591,-1 1 416,7-7 0,-3 5-1085,7-3 1315,-8-3 0,11 6 0,-5-5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1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6909 412 7939,'-19'-1'-8,"-1"-4"1,-5-3 0,4-5 121,-2 3 0,-1-3 1,-6 3 313,1-3-263,0 5 1,-6-5-226,1 3 0,-7-3-46,2-2 0,-8 0-93,-2 1 0,-7-1 174,2 0 1,-9-1-74,-6-4 0,-3 4-1181,-1-4 1250,-1 4 31,-6-5 1,-5 4 148,-13-2-160,7 3-760,37 8 1,0 1 871,-42-1-95,45 1 0,-1 1 1,-3 4-1,0 0 10,-1-3 1,0 1-25,-2 2 1,0 0 17,2-1 1,1 0 0,-1 2 0,0 2-111,3-1 1,-1 0-1,-1 0 1,0 0 91,-1-1 1,0 2 0,-2 1 0,1 1-17,3-1 1,0 1 0,-2 1 0,0 1 26,2-2 1,0-1-1,-5 3 1,0 0-20,3-2 0,0-1-534,-1 0 0,1 1 543,4 0 1,1 0 13,0 1 1,-1 1-10,-2-2 1,-1 2 0,0 1 0,0 1 1,-1-2 1,0 0-4,1 0 0,0 3 3,4 2 0,-1 1 0,1-2 0,-1 0-32,1 3 0,0 0 0,-1 0 0,1 1 69,-1 1 0,1 1 0,2 0 0,0 0-133,0-1 0,0 1 0,-44 16 79,44-14 1,0 0-1,1-1 1,-1-1-24,0 2 0,0 1 23,2 1 0,0-1-21,-48 13 0,49-10 1,0 1 2,-2-2 1,-2-1-1,-1 0 1,0-1 12,-3 2 0,0 0 0,2-3 0,1 0-5,1 2 1,2 1-1,-44 18-9,46-19 1,-1 1 175,-43 22-162,9-4 1,2 1 61,11 0-69,2-6 659,8 3 0,7-7-611,7 1 0,1-1-43,9 1 86,0-1-72,5-6 1,-4 8 3,3-7 80,-2 7-79,9-8 1,-5 5 225,4-4 1,2 4-219,8-3 1,1 1 1485,3-2-1491,-3 4 334,11-5 1,-4 5-344,6-4 12,6-2 2,-4-1-16,11 2 13,-5-1 0,7 5 1,-1-8 5,1 7-8,6-9 1,2 9 8,7-7 0,1 6 1,3-6 1,5 1 56,10-5-59,-3-1-3,18 8 0,-9-6 129,14 4-1137,-1-11 992,6 5 0,3-6 6,6 6 0,-5 1-260,10 0 0,-3-1 237,4 1 1,2 0 40,7 0-56,-7-1 42,-40-10 0,0 0 0,39 10-7,3-5-1169,3 4 1173,-38-5 1,0-1 0,-7 0 0,-1 1 3,4-1 1,0 0-5,0 0 1,0 1 4,1 3 1,1-1 0,1-1 0,0-1 1,2 2 0,0-1 0,-5 0 0,0-1-121,2-1 1,0 0 0,0 1 0,-1-1 141,-1 0 1,0 1 0,4-1-1,0 0-19,1 1 0,0-1 98,-4-3 0,1 0-47,2 3 0,0-1 1,-3-4-1,1-2 32,2 2 0,1 1-201,0-2 1,0 0 123,6-1 0,1 0 0,-6 0 0,0 1 10,4 2 0,0-1 1,0-1-1,1 0 21,3 1 1,1 1-70,-2-2 1,0-1 45,9 0 0,0 0 0,-8 0 1,-1 0 19,4 0 1,1 0-127,-4 0 0,-1 0 100,-1 0 0,0 0 0,-1 1 0,-1 0-78,3 1 0,-1 1 76,-5-2 0,0-1-7,5 4 1,-1-1 0,-6-3 0,-1 0-40,1 0 1,0 0 36,0 0 0,0 0-9,3 0 0,0 0 0,-3-2 0,1-1-61,1 1 1,0-1 0,-1-2 0,0-1 76,-2 1 0,1 0 0,1 1 1,0 0-2,1-1 0,0 0 1,-4 0-1,-1 0-10,0-2 0,0-1 118,-2 2 1,-1-2-112,1-3 1,1 1 0,-1 1-1,0 1 13,0-1 0,0-1-11,-3-2 1,-1 1 11,38-12 0,-1-7 157,-4 1-151,3 0 3,-10-1 0,-3 1 199,-9-1-14,-10 1-147,-4-7 1,-2 0 509,-4-3 1,-3-3-544,-12 2 0,0-4 310,1-5 1,-2-1-478,-4-4-31,-9-3 839,-9 4 0,-6-1-840,0 1-33,-6-8 191,-9 7 1,-9-10-206,-11 11 157,-2-5-12,-14 6 250,-1-12-205,-14 17 0,-2-12-29,-11 10 187,-2 4-141,34 19 0,-1 1 1,-4 3-1,-2 1-87,-2 1 0,-1 1 86,-2 1 1,-1 0 8,2 3 0,-2 1 1,-3-1-1,-1 1-187,-4-1 1,-1 0-1000,-5 0 1,1 1 1084,2-1 1,0 0 38,-6 1 0,2-1 37,8 0 1,0 1 0,-3 1 0,1 1-629,3 0 0,0 0 641,-4-1 0,1 1-20,8 4 0,1 0 0,-4-2 0,1 2-35,8 5 0,2 1-227,-1-4 1,0 0 291,-42 5 0,-4-6 0,7 7 0,2 0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1471 0 8358,'-44'49'0,"0"0"0,0 0-2987,0 2 2608,0 1 1,0 9-77,-1 2 584,1-2-119,-6 11 1,4-5 65,-3 6-54,-3 1-5,-1 6-1344,1-5 1334,26-32 1,2 0-1,-21 39 1,1 6 1,-1 1 33,20-45 0,1 0 0,-22 39-22,-3 0-20,3 1 8,9 4 1,-6 2 64,23-44 0,1 1-59,-17 36-568,14-36 1,2-1 648,-11 36-79,1 12 0,2 0 3,16-43 0,0 0 51,-9 43-55,10-44 0,0 1 0,-3 44-205,-1 3 159,8-45 1,-1 1 45,-6 44 0,8-44 0,2 0-36,-6 44 34,8-47 0,1-1-5,-3 2 1,1-1 0,3 2-1,0 0-28,0-1 1,0-1 0,0 3 0,0-2 381,0 46 1,2-1-392,3 1 0,3-2 25,7 2 1,-8-48 0,0 0-4,8 43 0,5 0 13,-1-5 0,12 4 1,-1-4 0,9-3 8,0-12 0,3 1-12,3-1 1,5 4 65,4-3-61,-3 2-3,6-9 1,-5 7 89,7-1-690,0 7 606,-7-5-19,-20-34 1,0-2 15,22 35 0,-19-37 0,1-1 6,-2 1 0,1 0-39,4 0 0,0-1 29,-1-2 1,0-1 0,2 1 0,0-1 14,33 31-44,-33-34 0,0 0 216,1 3 0,0 0 1,4-2-1,1 0-205,-2-2 1,0 1 13,6 1 0,-2 0 144,36 21 0,-36-23 1,0 1-148,-1-1 0,-1 1-440,2-1 1,1 0 441,2 1 1,0-1 18,1 1 0,-1-1-19,1-3 1,-1 0 0,1 2 0,-1 0 1,0-4 0,1 1-4,3 6 1,-1 0 2,-1-8 1,-1 1-1,3 7 1,-1 0-1,-2-6 0,-1-1-5,4 4 1,0 0 4,0-5 1,1-1 0,4 6-1,1 0-5,-3-3 0,1-1 5,5 1 0,0-1 0,-8-5 0,0 0 0,9 1 0,1 0-6,-3-2 1,1-1 5,8 4 0,0-1-1,-4-8 0,0 0 0,5 5 0,1 0-1,-6-4 1,1-1 0,4-1 0,1 1 44,4 0 0,1 0 1,-5 0-1,0 1-44,0 1 0,-1 1 1,-1 0-1,0-1 0,2 1 0,-1 0 0,-2 2 1,0 2-1,0 0 0,0 1 0,-3-2 0,0 0 6,0-1 1,1 0-7,-2-1 0,0-1 0,-1 3 1,0 0 0,-1-2-1,1-1 16,3 2 0,-1 1-16,-6-2 1,0-1 10,10-3 1,0-2 0,-6 2 0,0-2 1,5-3 0,0 0 1,3 1-1,1-1-7,3 0 1,1 1-2,-8-1 0,1 0-1,7 1 1,1-1 0,-7-2 0,1 0 6,4 0 0,1 0-562,0 0 1,2 0 555,3-2 0,0 2 0,-5 1 0,-1 1-21,0-2 1,0 0 19,-2 1 0,-1 1-1,1-3 0,1 0 1,-2 2-1,0 1-17,4-2 1,-1 0 15,-6 1 1,0 1-5,1-3 1,-1 0 87,-5 2 0,-1 1-41,3-3 0,0 0 0,-1 1 0,0 0-22,3 0 0,0 0 0,-3-1 0,0 2-63,0 1 1,1 0 0,1-2 0,0 0 68,1 0 1,0 0-18,2-4 1,0 1 4,3 5 1,1-1-1,-2-4 1,-1-1 20,2 4 0,0 0-245,-2-3 0,0 0 227,3 1 1,0 0 0,0 0 0,-1-1-53,3 0 1,-1 1 50,-4 2 0,-1 1-221,-3-1 0,-1-2 140,-3 1 0,0 1 68,1 1 0,-1 1 0,-3-3 0,-1 0 170,0 3 0,-1 1 1,-4-1-1,0 0-163,0 0 0,-1 1 0,-3 0 0,0 0 0,1 2 0,0 0 1,-4-2-1,-1 0 217,49 12 0,-11-4-98,1-1-112,-3-7 2,-3 5 1,4-6 93,-2 2 0,-4 0-54,-2-5 0,-3-2 13,-1 3 1,2-3 673,-2-2 1,1 0-779,-11 0 0,-5 5-21,-6-1 0,-7 1 765,-2-5 0,-6 5-966,-9 0 1,-6 2 533,-3-2 1,-6-2-916,-4 7 747,-3-7 0,-7 3 1,0-6-1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8060,'0'9'-330,"0"-3"526,0-6-400,0 0 83,6 7-45,2-6 238,7 6 1,-5-6-186,0 4-48,-1-3 142,6 11 1,0-10 2,-1 7 0,6 0 5,0 5-20,-1-7 30,3 5 1,0-5-32,8 7 56,-1-1-28,-6 1 1,5 0 155,-4 0-138,4-1-2,8 1 1,-5-2 109,3-3-103,-3 3 1,-1-11 1,-1 9 4,1-6 1,-3 5-1,-2-5 1,-4 1 24,-6-1 22,-7-3-40,-2 11 1,-6-10-25,0 7 22,0-7-12,-6 4 1,3-3 58,-7 1-51,0 0 15,-5-5 1,1 5 9,-1 0 1,0 2-20,1-3 0,-1-2 4,0 3 0,-4 3 20,-1 2-130,-6-4 98,9 8 0,-9-8-46,7 4 48,-7 3-9,3-5 1,-7 5-56,1-3 47,0 3 23,-1-5 1,-4 5-1,0-3 0,-1 3-12,6-3-102,-1-4 95,1 8 0,1-11 10,4 7-357,9-7 203,9 3 1,6-4-224,0 3 63,0-3 250,0 4 0,6-6-471,4 0 512,3 0 0,2 7 0,-1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7938,'-15'0'0,"0"0"-295,7 0-228,-5 0 251,5 0-183,0 0 413,1 0 64,20 0 0,-1 0 200,12 0 0,5 0-61,6 0 1,7 0-59,2 0 0,7 0 4,8 0 0,1 0 152,4 0 0,9 0-209,11 0 0,2 0-337,2 0 0,1 0 214,-1 0-1445,7 0 1566,-12 0 0,-2 0-115,-12 0 1,-9 0-237,-1 0 305,0 0-7,-20 0 1,9 0-16,-14 0 0,-5 0 21,-4 0 0,3 1 258,1 4 0,2-3-227,-11 3 0,4-4 654,-4-1 1,4 0-672,-4 0 1,-1 0 119,-4 0 1,-5 0-195,0 0-166,-7 0 76,4 0-30,-7 7 34,-7-5 1,-1 4-505,-7-6 649,0 7 0,1-6 0,-1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44 7938,'-14'-14'-691,"4"4"345,0 0 631,7 7-247,-4-4 1,7 9-69,0 3 1,0 3 109,0 7 1,0 4 106,0 1 0,0 6-101,0-2 1,0-1 88,0 2 0,0-1-226,0 6 118,0-1-14,0 0 0,0 1-76,0-1 0,0-4 11,0-1 1,-5-1-159,0 2 0,-1-4 134,1-6-235,3-1-37,-4 1 83,-1-7-37,6-1 0,-8-7-3,5 0 1,0 0 264,-5 0 0,4-5 0,-5 0 0,-7-7 0,-5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30 7963,'-15'-7'0,"0"6"-56,7-12 295,-5 11-429,12-5 159,-6 7 1,7 7 158,0 3 1,0 9 77,0 6-161,0 3 48,0 1 0,-5 0-12,0 1 1,-1 6-33,1 3 0,2 2-153,-7-2 1,6 3 137,0-2 0,-3-3-248,2 2 0,0-8-35,5-1 1,0-7-327,0-9 193,0 1 83,7-7 1,-4-1 49,7-7 249,-7 0 0,17-7 0,-4-1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45 7963,'-8'0'-190,"-5"0"0,11-2-229,-3-3 1,5 3 256,5-2 1,4 2 129,5 2 0,7 0 256,4 0 1,9 0-120,5 0 1,9 0 96,1 0 0,13 0-73,2 0 0,7 0-227,8 0 0,9 0 145,10 0 1,-3 0 11,-2 0 1,-5 0-32,-5 0 0,2 0-184,-6 0 1,-6 0-7,-4 0 199,-7 0-34,10 0 1,-9 0 117,1 0-102,-7 0 17,-6-7 1,-5 6 23,3-4 0,-5 2-14,-5-2 0,-8 3 18,-7-3 1,-6 4 55,2 1-7,-4 0 61,-8 6-224,-1-4-177,-7 11 106,-7-12 0,-1 6-9,-6-7 1,-1 5-536,0 0 665,1 0 0,-1 1 0,0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53 8173,'-14'-7'-388,"5"4"-22,4-7 1,-1 5 319,1-4 154,0 5 0,7-4 13,3 3 58,-4 4 0,11 1 8,-7 9 0,0 4-54,-5 2 1,0 6 2,0 4 1,-2-1-21,-3 6 1,-2-4 15,-2 8 1,-4-1-145,3 1 1,2-3 83,-2 3 0,5-3-246,-5-1 1,7-1-39,-2 1 1,3-7-304,2-4 216,0-3-86,0-7 429,0-3 0,7-6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8140,'-8'0'-742,"0"-5"613,3 0 4,3 1 1,-4 2 99,6-3 1,6 3-64,4-3 1,3 4 106,2 1 0,6 0-9,4 0 0,4 5 46,5 0 0,4 0-7,6-5 0,7 1-35,2 4 1,11-3 19,5 3 0,14-4-320,5-1 1,5-5 335,0 0 1,5-6-26,-44 6 0,0 0 0,-1 1 0,0 0-18,4-1 1,-1 0 0,-5 3 0,-1 1 2,2-2 1,-1 1 0,44 0 1,3 2 0,-11 0-9,1 0 1,-8 0 112,3 0 0,-3 0-82,8 0 1,-8-1 19,8-4-19,-3 3-6,10-4 0,-3 1-57,6 0 1,-7-5 61,2 5 1,-5-5 1,-4 6 1,-4-6 20,-7 5 58,-6 0-93,-2 5 1,-7 0 1,-4 0 0,-2 0 5,-3 0 0,-3 0-114,3 0 113,-4 0-3,-1 0 0,-1 0-127,-4 0 0,-3 0 95,-7 0 1,-6 0-13,-3 0 0,-9 0 468,-1 0-614,-7 0-59,4 0-9,-20 0 0,1 5-454,-12 0 687,6 0 0,-10-5 0,5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2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8053,'-14'0'0,"-1"0"-186,0 0 1,1 0-233,-1 0 1,5 0 278,0 0 0,5 0 139,-4 0 22,5 0-21,-2 0 39,6 7 0,6-6 5,4 4 1,5-3 22,5-2 0,2 0 128,8 0 0,6 0-158,3 0 0,10 0 20,5 0 1,5-5-273,4 0-391,4 0 644,13 5 1,-3 0-48,6 0 1,1 0 45,4 0 1,2 0-5,3 0 0,-3 0-7,3 0 1,-4 0 4,0 0 1,1 0 7,3 0 1,-4 0 13,5 0 1,-5 0 49,0 0 0,-6 0-219,0 0 0,-8 0 243,-1 0 1,-2 0-54,-9 0 1,8 0 4,-3 0 1,-3 0-52,-1 0 0,-5 0 5,-5 0 1,6 5-20,-6 0 1,7 0 40,-7-5 1,1 0-99,-1 0 1,3 0 70,-3 0 1,-8 0-93,-2 0 74,-3 0-20,-4 0 1,2 0 310,-9 0 1,2-5-308,-7 0 0,-2 0 197,1 5 1,-1 0-276,2 0 87,-4 0 0,0 0 0,-4 0-221,2 0 1,-3 0-99,-1 0-152,0 7 123,0-6 14,-1 6-79,-6-7-71,-1 0 480,-7 0 0,6 0 0,3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3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59 8062,'-7'-15'-831,"4"5"416,-7 1 930,7-1-137,-4 2-328,7 1 0,-1 15 83,-4 7 0,3 6-1,-3 9 1,-1 1 32,1 3 1,-7 3 123,3 8 1,0-1-26,0 0 1,0 0-118,0 0 0,-4 2-82,3 3-87,3-10 20,1 10 1,1-18-161,0 3 1,0-3-13,5-1 0,0-8-721,0-2 650,0-10 245,0 3 0,6-11 0,3 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5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30 7961,'-15'0'-1568,"6"-2"1366,-1-3 1,5 3 277,-5-2 23,7 2 0,-9 0-28,7-3-56,-6 4 1,8-6 69,-7 7-42,7 0 0,-9 2 9,7 3 0,0-2 4,5 7 1,0 0 1,0 4 0,0 1 1,0 0 1,0 4-4,0 1-21,0 6 1,-4-3 0,-1 6-43,1 1 1,-2 6 1,1 3 1,-5 5-10,5 5 0,-6-2 57,1 7-301,-3-6 266,-2 2 0,5-6-159,1 0 1,0-6 136,0-4 0,2-4-160,7-6 1,0 2 83,0-6 1,2-7-85,3-8 174,-4 3 0,12-6 0,-4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6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15 118 7875,'-8'7'-626,"1"-6"1,9 6 520,3-7 1,3 0 13,7 0 0,8 5 121,6 0 1,2 0-49,8-5 0,7 0 33,8 0 1,9-5-8,6 0 1,5-2 78,4 2 1,2 4-266,3-4 1,9-2 272,-4 2 0,-2-1-66,-2 1 0,-1 3 129,5-2 0,9-3-110,-4 2 1,3 0-298,-13 5 0,6 0 286,4 0 0,0-5-13,0 0 1,0 0-99,-10 5 0,4 0 115,1 0 1,5 0-56,0 0 1,0 0 30,-5 0 1,7 0 13,3 0 0,-47 0 0,-1 0-12,2 0 0,-1 0 0,1 0 0,-1 0 4,1 0 1,-1 0 0,1 0 0,-1 0 3,0 0 0,1 0 0,4 0 0,1 0 2,-1 0 0,0 0 0,1 0 0,-1 0-12,-4 0 1,-1 0 0,0 0 0,1 0 3,-1 0 0,1 0 0,1 0 0,1 0-37,1 0 1,-2 0 0,-1 0-1,-1 0 51,47 0 1,-1 0-71,1 0 1,-47 0 0,0 0 29,42 0 1,-42-2 0,0 0-14,37-3 1,5 0 64,0 5 1,-3-2-1,3-3 1,-1 4-25,1-4 0,5 3-3,-45 2 0,1 0 0,46-2-25,-49 0 0,1 0 0,48 0 22,-49-1 0,0 1 1,49 0-34,-48 2 0,-1 0 1,37 0 34,5 0 1,-11-5 131,1 1 0,2-1-88,8 5 1,-9 0 5,-1 0 0,-6 0-186,-4 0 0,7 1 127,3 4 0,-1-3-57,1 3 1,-6-4 87,2-1 1,-4 0-140,-2 0 1,-6 0 53,-3 0 0,-4 0-18,-1 0 1,-7 0-16,-3 0 1,-5 0-6,-4 0 0,-4 0 59,-7 0 0,0 0-77,1 0 0,-7 0 105,-4 0 0,-7 5-471,-3 0 387,-5 7 79,-4-4 0,-15 6 0,-8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6741,'8'0'-600,"-1"0"641,-1 0-16,3 0 1,5 0-4,1 0 1,-5 0-1,0 0 0,1 0-10,9 0 1,-2 0 4,6 0 1,1 0 69,4 0 0,2 0-57,3 0 1,2 0 43,3 0 0,9 0-39,-4 0 1,5 0-63,0 0 1,3-5 22,7 0 1,0 0-7,0 5 1,-1 0 16,1 0 0,5 0-13,-1 0 1,-4 0-29,-5 0 1,-2-1 32,2-4 0,2 3 55,-7-3 0,0 4-54,-5 1 1,0 0 4,0 0 0,0 0-27,0 0 0,0 0-2,1 0 0,-1 0-25,0 0 0,5 0 46,0 0 0,0 0-5,-5 0 0,2 0-10,3 0 1,1-2 82,4-3 0,-3 3-30,-7-2 0,0 2 10,0 2 0,5 0-37,0 0 1,-5 0 8,-5 0 0,-3 0-27,8 0 0,-8 0 26,8 0 1,-3 0-15,3 0 1,0 0 6,0 0 1,1 0-9,-1 0 0,0 0-1,0 0 1,2 5-10,3 0 0,-9 0 15,5-5 1,-3 0 1,7 0 0,-2 0 4,7 0 1,-6 1 0,1 4 0,-2-3 12,2 3 0,-2-4-18,7-1 0,-6 0 70,1 0 1,-4 0-61,-1 0 1,7 0 27,3 0 0,1 0-36,-1 0 0,4 0-1,-5 0 0,1 0-35,5 0 1,-8 0 45,8 0 0,-9 5-66,4 0 0,0 0 52,5-5 1,-2 0-7,-3 0 0,3 0 29,-3 0 1,3 0 6,2 0 0,-5 0-25,0 0 1,-5 0 5,5 0 0,-1 0-10,6 0 1,-2 0-2,-3 0 1,2 0-20,-7 0 1,6 0 26,-1 0 0,-3 0-32,-2 0 1,1 0 23,-1 0 0,5 0-2,-5 0 1,0 0 15,-5 0 0,1 0 5,-1 0 0,0 0 26,0 0 1,-5 0-37,0 0 0,-1 0 13,1 0 0,7 0-7,-7 0 1,5 0-41,-10 0 0,7 0 20,-2 0 1,2 0-7,-2 0 0,-1 0 1,-4 0 1,-3 0-5,4 0 0,1-5 37,-2 0 0,0 0-25,-4 5 0,-1 0 33,0 0 1,6 0-28,-1 0 1,2 0 8,-2 0 1,-3 0 8,3 0 0,4 0 1,1 0 0,-3 0-7,-2 0 1,2 0 2,-1 0 1,6 0 9,-2 0 1,-2 0-17,2 0 0,1 0 10,4 0 1,-2 0-7,-3 0 0,2 0 36,-6 0 0,5 0-29,0 0 1,-3 0 29,2 0 0,-6 0-11,1 0 0,-3 0 9,-1 0 0,4 0-34,0 0 1,1 0-1,-6 0 0,-4 0-31,-1 0 1,4 0 38,1 0 0,4 0-8,-9 0 1,4 0 2,2 0 0,-8 0-12,-2 0 0,1 0-4,-1 0 1,-1 0-2,-4 0 0,0 0-33,0 0 0,-6 0-28,1 0-467,-7 0 171,10 0-491,-11 0 382,5 0 457,-7 0 0,-13 0 0,-4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9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8355,'18'-5'-1005,"-3"0"1,-4-1 1154,4 1 1,-1 3-10,1-3-149,0 4-4,0 1 0,-6 0-283,1 0 232,-7 0 71,4 0 234,-7 6-234,0 2-2,0 7 0,-5 0 167,0 0 1,0-1-133,5 1 0,-1 5 17,-4-1 0,3 2 4,-3-1 0,4 3-4,1 6 1,-5-1-19,0-3 1,0 2-12,5-2 0,0 3-17,0 1 1,0 0 19,0 1 1,0-1 53,0 1 0,0-1-34,0 0 0,0-4 7,0-1 1,0-4-20,0 4 0,5-4-1,0 5 0,4-7-96,-4 1 1,7-3 35,-2-1 1,-2-2-143,1-3 0,-4 3 55,5-3 1,-7-2-550,2 2 657,-3 0 0,-2 4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43 8155,'-8'-8'-1913,"1"-5"2039,7 11-159,0-11 64,7 12 1,-1-4-40,4 10 1,2-2 105,-8 7 1,1-1-53,-5 6 0,5 5 91,0-1 1,0 7-58,-5-1 0,-2 3-38,-2 1 0,0 5 4,-6 1 1,6 6 12,-6-2 1,5 0-62,-5 5 0,5-5-8,-5 5 1,7-1-13,-2-9 0,4 0 7,1-4 0,0-7-103,0-4 0,1-2-52,4-3 0,-3-4 16,3 0-58,3-7 151,-7 4 0,8-9-206,-5-3 267,-2 4 0,5-19 0,-7 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8164,'14'0'-1303,"1"0"1159,0 0 0,-6 0-3,1 0 0,2 0 174,7 0 1,1 0 9,9 0 0,-1 0 159,11 0 0,2 0-94,8 0 0,12 0 8,12 0 1,12 0-63,8 0 1,-43 0 0,1 0-137,1 0 0,-1 0 0,1 0 0,1 0 81,3 0 1,0 0 0,44 0 90,-2 0 0,-7 0-143,-2 0 1,-6-2 37,0-3 1,-13-2-44,-1-2 1,-7-4 120,-3 3 1,1 2 4,4-2 0,-3 7-17,2-2 0,-2 1-9,-3 0 1,1 2-32,0-3 0,-2 3 43,-3 2 0,-3 0-207,-7 0 0,-2 5 44,-3 0 0,-4 0 154,-11-5 0,-3 0-197,-6 0-95,-7 0 130,-1 0 1,-7 2-284,0 3 406,0-4 0,-7 6 0,-1-7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7686,'1'-13'-1279,"4"3"1506,-3 3-206,4 7 1,-6 7 13,0 3 1,0 3 134,0 1 0,0 3-56,0 2 0,0 4 11,0 7 0,-5 1-59,1 3 1,-1-1-8,5 6 1,0-5-68,0 5 1,1-4 95,4 4 0,3-7-148,7 3 0,5-4 70,-1-2 0,1-6-355,-6-3 37,1 2 85,0-5 0,-7-1 50,-3-6 173,-3-7 0,-9 4 0,-1-7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3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8175,'16'0'0,"4"0"0,-4 0-655,4 0 1,-4 0 328,-1 0 1,0 0 385,-1 0 0,3 0-19,2 0 0,-2 0 5,2 0 0,4 0 20,2 0 0,4 0 3,5 0 1,4 0-44,6 0 1,7 0 1,2 0 0,6 0-10,5 0 1,-2 0 27,7 0 0,1 0 0,8 0 0,-1 0-240,6 0 0,1 0 247,4 0 0,3 0-43,7 0 0,-6 0-5,6 0 1,-7-5-10,-3 0 0,-4 1-3,-1 4 0,-8-2 242,-1-3-206,-7 3 34,-9-4 1,1 1 8,0 0 0,0 0-33,0 5 0,-2-1 13,-3-4 0,-2 3 20,-3-3-86,-10 3 53,3 2 0,-12 0-16,-1 0 0,-1 0 26,-3 0 1,-4 0 316,-7 0-305,1 0-266,-7 0 145,-1 0 0,-9 0 25,-3 0 1,-4 0-85,-11 0 1,4 5-342,-4 0 460,-3 0 0,0 2 0,-6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45 7725,'-6'8'-1685,"4"-2"1637,-4-6 1,4 2 128,-3 3-66,4-4 10,-6 6 279,7-7 2005,0 0-2233,7 0 99,-6 0-23,12 0-128,-5 0-6,7 0 1,0-5 88,0 0-235,-7 0 64,5 5 0,-10-5-72,7 1 0,-5-1 91,5 5 1,-7-2-232,2-3 185,3 3 1,-5-4-22,7 6 7,-7 0-152,4-7-53,-7 6-97,0-6 407,0 7 0,6-6 0,2-2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1074 7734,'-8'0'-586,"1"0"551,7 0 393,0 0-247,7 0 1,1 0-7,6 0 0,1-5-36,0 0 21,0-6-15,6 9 1,-3-11-69,6 3 0,1-3 77,4-2 0,1-6-43,-1-3 31,7-4-14,1-1-524,8-1 512,-1-6 0,0-1 55,0-7-78,6-1 20,-4 1 1,0 2 4,-7 3 1,-1-2 8,1 7 1,2-4 8,-7 9 0,-5-4-7,-4 8 0,-1 3 37,6-3 1,-1 7-80,1-1 1,-1-3-4,0 3 0,1-3 316,-1 3 0,1 1-271,-1-7 1,0 6-15,1-6 1,-2 7 4,-4-1 0,2 2-81,-6 3 73,-1-1-10,-4 7 1,0-4-33,-1 7 0,-5-1 60,-4 1-214,-4 3 197,-1-4 6,0 6-304,0 0-13,-6 0 259,-3 6-498,-5 3 327,-1-1 1,0 5-514,1-3 318,-1-4 139,0 1 0,1-1-283,-1 4 133,0-3 228,0-1 158,1 1 0,-1-6 0,-6 12 0,-2-5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1 104 7926,'8'0'-903,"0"0"677,-3 0 0,-2-5 181,7 0 0,-5 0 72,5 5 1,0-5 8,4 0 1,6 0-15,0 5 0,1-1 3,-2-4 0,-1 3 161,7-3-163,-1-3-6,-1 6 0,3-4 177,-6 6-2,0-7-146,1 6 0,-5-11 22,4 7 0,-4 0 38,-1 5-150,-7-6 142,5 4-238,-11-4 188,4 6 39,-6 0 92,0 0-158,-6 0 1,2 5 93,-5 0 1,-1 6-68,-5-1 117,0 3-128,1 2 1,-1-1 29,0 1 1,1 1-11,-1 4 1,2-4-57,3 4 59,-3 3-5,5-7 0,-5 7-126,3-3 0,-1-4 106,6 3 1,-5-2-285,5-3 0,0 1-130,5 0 0,0-5 379,0-1 0,-6 1 0,-3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3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8094,'6'-8'-288,"1"0"508,2 3-648,4 3 320,-4-4 1,5 4-109,1-3 60,6 4 215,2-6 1,7 7-34,-1 0 0,2-5 40,3 0 1,-1-1 67,6 1 0,0 3-53,5-3 1,5 2-21,0-2 1,0 3-10,-5-2 0,1 0 5,-1-1 1,5 4-216,0-4 221,-7 3-16,1 2 0,-14 0-272,0 0 91,1 0 0,-20 0-238,9 0 86,-17 7 102,4-6 0,-12 8-85,-4-5 1,-3-2 268,-2 3 0,-6 3 0,-2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8119,'-8'9'-739,"3"1"0,-1-5 1177,1 5-115,0 0-255,5 4 1,0 1 24,0 0 1,5 6 12,0 4 1,5 2-3,-6 3 0,3 1-61,-2 3 61,-4-3-19,6 5 0,-2 0-106,0 3 0,0-3 66,-5-2 1,0-3-8,0-1 0,0 1-17,0 3 1,-5-8-111,0 4 0,-5-11 60,5 1 0,-5-4-43,6-1-53,-8 0 1,9-2 117,-7-4-249,7-2 246,-4 0-26,1-6-134,4 6 144,-4-7 1,4 1-23,-3 4-3,3-3 41,-4 4 26,6-6 53,0 0-22,6 0-56,3 0 1,5 0 0,3 0-11,2 0 1,-1 0 17,7 0 1,4 0-6,5 0 0,7 0-13,-2 0 300,10 0-281,4 0 1,1 0 57,-1 0 0,0 0 304,1 0-379,9 0 48,-15 0 0,14 0 21,-13 0 0,1 0-207,-1 0 194,4 0-64,-8 0 0,3 0-126,-14 0 0,-1-4 93,-9-1 1,2 0-105,-6 5-254,-1-7 277,-4 6 1,-5-11-154,0 7 0,-7-1-109,2 1 401,-3 3 0,-9-11 0,-1 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 8054,'-7'8'95,"6"5"1,-6-10 325,7 7-131,0 6-116,0 7 0,0 8-44,0 3-116,0 4 104,0 13 0,5 1 58,0 7 0,0-5-52,-5 0 1,0-5-169,0 4 1,0-8 84,0 4 0,0-14-207,0 5 0,-7-8-165,-2-2 0,-5-1 180,0 1 1,1-6-437,3 1 1,-3-8 586,3 3 0,-10-4 0,-2-1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5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1000 104 8229,'6'-15'-478,"1"0"-25,3 0 0,-4 6 446,-6-1 0,5 5 151,0-5 1,0 5 241,-5-5-121,0 7-157,0-3 40,0 6 0,-7 8-12,-2 7 1,-9 1-11,-2 8 1,-8 3-5,-1 7 1,-2 3-42,-8 7 1,-1 5 40,-4 0 1,-1 12-140,-4-2 1,-4 11-109,-5 3 1,26-34-1,0 1 120,0 2 0,0-1 1,-27 34 36,6-6 0,5-7-96,-1 2 0,10-6 104,5-4 0,9-5-8,6-10 1,7-3-45,2-6 1,1-2 49,-6-4 1,5-3-82,0-6 0,2 0 72,-2-1 0,-3-5 259,3-5-359,4-2 44,-1-2 0,7-6-33,0-4 1,0-3-124,0-2 1,0 0 232,0 1 0,0-1 0,0 0 0,0 0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6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30 8229,'0'-15'-123,"0"7"0,-1 2 324,-4 6 0,1 1-152,-5 4 0,0 3 102,0 7 0,-9 6-133,3 4 0,-3 4 89,3 6 1,-4-3-159,-1 7 0,-6-4 70,2 4 1,-3-2-148,3 3 1,3 0 67,6-5 1,0-3 49,1-7 0,5-4 12,4-6 1,4-5 8,1-1 0,1-5 41,4 1 1,-1-4-36,5-1 1,1-1-27,5-4 1,0 1 36,-1-5 0,1 1-57,0-2 0,-1-3 54,1 3 1,0 2-148,0-2 0,-1 2 54,1-2 1,-5-2-17,0 8 0,-1-3-180,6 2 0,-5 4 58,0-4 0,-5 3-357,4 2 563,-5 0 0,9 0 0,-5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5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1338 44 7915,'-8'-1'-1118,"1"-3"1150,1-1 89,4 0 0,-9 4-190,6-4 102,-6 3 1,7-4-27,-6 6 1,1 0-7,-6 0 0,-1 0 0,-2 0-165,-2 0-37,-6 0 191,3 0 0,-6 0-4,-1 0 0,-1 0 96,-3 0 1,1 0-94,-6 0 1,1 1 30,-1 4-24,-3-3 7,4 11 1,-11-10-47,0 7 0,0-2 54,5 2 1,0 3-13,0-3 6,-7-4-399,6 7 370,-6-4 19,13-1 1,-2 5-27,5-3 58,-6 3-35,10 1 0,0 1 11,7 0 0,6 0 2,-2-1 1,4 3 1,1 2 0,6-3-6,-1 4 0,2-4 194,-2-1 1,-2 5-196,7-1 0,1 6 0,4-6 0,0 6-1,0-5 1,6 4-1,4-4 1,5 4 0,4-4 0,1 4 0,9-4 0,-1 4 104,11-4-101,-6 6 1,9-10 0,-4 6-5,6-8 1,0 1 4,0 0 1,2-2-1,3-3 1,3-4 12,7-6 28,6 0-38,-4 0 0,4-2 87,-6-2 1,4 0-78,1-6 0,5 1 108,-6-6 0,1 0-75,-5 1-223,0-1 201,0 0 1,-7 1 100,-3-1 1,-10-6 16,-5-4 0,-4-3-17,-6-1 1,-4 0 8,-10-1 0,-4-4 10,-6 0 0,-3-7-35,-7 1 1,-6 3-200,-14-2-61,-6 6 344,-8-9 0,-10 11-305,-9-4 1,1 6 188,-7 4-1461,0 4 1252,-4 6 0,-1 2 32,1 4-633,6 2 441,2 7 1,8 2 287,3 3 0,1 4 0,8 8 0,1 1 0,6 0 0,5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7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3058 147 8184,'0'-15'-1217,"0"7"1209,0-5-37,0 5 0,0-2 118,0 0 1,-2 7 76,-3-2-99,4-3 1,-12 6 32,3-2-10,-3-5 0,-7 8-8,0-4 0,-4-2-111,4 2 1,-7 1 106,-3 4 0,-2 0-79,-13 0 0,3 0 0,-12 0 0,0 0-144,-5 0 1,-9 0 113,-1 0 1,-11 0-179,7 0 0,-4-2 190,3-3 1,-4 3 16,0-3 0,4 4 126,6 1-124,-1 0 4,2 0 0,-3-5 39,6 0 1,2 0-44,8 5 1,-3 0 2,3 0 1,-3 0 21,-2 0-264,7 7 245,1-6 1,2 7-28,0-3 0,-3-3-6,8 3 1,-4 1 57,9-1 1,-3 5 124,-2-5 0,-5 6-105,0-1 0,0-2-37,5 2 0,0 0 4,-1 5 0,-2-1 29,3 1 1,-2 0-31,12 0 0,-5-2 36,4-4 1,-4 4-33,5-3 0,5 3 42,4 2 1,2-2-39,-1-3 1,-2 1 148,6-6-144,7 7-1,6-11-1,7 12 0,7-6-4,3 3 1,4-2-3,6-3 0,1-2-98,4 7 106,3 0-6,-6 4 0,8-4-33,-1 0 0,-4 5 17,-1 4 0,6 1 4,4-5 1,5 4 19,-5 1 0,9 1 4,1-1 0,7-4-16,7 3-4,14-9-195,3 3 1,17-11 198,6 3 0,1-3-235,-43-2 1,1 0 0,-1 0 0,1 0 227,2 0 0,-1 0 1,-1 0-1,-1 0-27,1 0 0,-1 0 0,43 0-304,-1 0 0,-6 0 307,-4 0 1,-5 0-134,1 0 1,-14 0 194,-2 0 0,1 0 0,0 0 1,4-7 17,6-3 1,-9 2 150,3-2 0,-4 0-16,-1-4-132,4-8-21,-5 6 1,0-10 104,-3 6 1,-4-6-37,-1 2 0,-7-4 169,-3-1 0,-6-1-164,-9 1 1,-6 1 441,-13 4 0,-7-4-491,-3 3 0,-5 2 333,-5-1 0,-16 6-397,-14-2 0,-14 4 130,-9 1-583,-8 7 154,-20 2 0,-4 6 196,39 0 0,-1 0 1,-3 0-1,-1 0-100,-3 0 1,0 0 0,1 0 0,-1 0-847,-3 0 0,1 0 1053,1 0 0,1 0 0,0-3 0,0 1 0,1-1 0,-1 1 0,0 0 0,0 1 0,0 0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1912 59 8282,'8'-15'-1039,"5"7"921,-11-5 264,4 5 66,-6 0-193,0 1-97,0 7 186,-13 0-334,3 0 287,-11 0 0,5 2 81,-4 3-49,-3 3-36,-6 6 1,-6 1 13,1 0 0,-12 1-8,2 4 0,-10-2 31,1 6-337,-11 1 170,3 11 0,-12-4-61,-1 7-96,1 1 0,-12 2 88,7-3 0,-6 2 92,6-7 0,-4 4 1,9-9 0,3 2-28,11-11 0,5 1 141,0-1 1,8-4-85,2 4 0,7-5 32,7-6 1,6 4 83,-1-3 0,2 2-102,-1-3 1,1 3 246,3-7 1,4 5-293,-4-6 1,-1 1 9,2-5 25,-1 7 1,5-5-20,1 2-189,-1-2 198,0-2 1,5 0-30,1 0-201,5 0 107,-2 0 1,7-5 148,4 0 0,3-13 0,7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15 8282,'0'-8'-348,"0"1"294,0 7 0,-2 0 223,-2 0-525,-5 0 277,-5 7 0,-1 6-114,0 6 62,-6 7 184,-2-3 1,-8 7-269,-3-1 252,-4 7 1,-1-5-84,0 3 0,1 2 65,-1-1 0,-3-6-27,2-5 13,5-6 0,-1 7 18,6-10 0,6 1 49,-1-11-58,7 6 11,-3-9 17,13 4-18,1-6 0,14-4 97,3-1-105,3 0 1,1 3 37,1-3 1,5 4 0,-1-4 1,7 3-15,-1 2 248,-4 0-247,7 0 1,-5 0-141,6 0 134,-6 0 1,5 0-90,-4 0 1,4 0 94,1 0 0,1 0-166,-1 0 140,1 0 1,4 0-2,0 0-168,1 0 152,-6 0 0,0 0-187,1 0 185,-1 0-14,-6 0 0,3 0-293,-6 0-14,-7 0 291,0 0-469,-5 0 502,7 0 0,-1-6 0,1-3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45 8334,'9'-5'-120,"1"0"1,-5-1-79,5 1 1,-5 3 181,5-3 258,-7-3-22,10 6 95,-11-4-158,4 12 1,-6 3 7,0 5 1,0 3-26,0 2 0,-2-1-27,-2 7 0,2-6-109,-3 6 0,-1-2 17,1 1 1,-2 2-178,2-6 1,2 6-167,-7-1 0,7-4 134,-2-2 0,2 3-137,-2-3 0,3 1-191,-3-5-76,4-1 592,-6 1 0,-1 0 0,-7-1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721 74 8334,'5'-15'-221,"0"0"0,0 6-211,-5-1 0,0 5 341,0-5 0,-3 7 183,-7-2 0,-2 3-180,-12 2 0,-2 7 99,-9 3 0,3 4-87,-7 6 0,-2 3 74,-8 6 0,1 7-16,-6 3 0,7 4 40,-2 1 1,3 6-16,2 4 0,2 4 23,3 0 1,4 1-22,11 0 0,4-5 85,10 0 0,4-4-68,6-1 1,13-1 150,7-14 1,12 0-129,7-4 1,9-3 150,1-2 1,6-4-84,-1-6 1,3-7 21,2-3 1,10-5 18,-1-5 0,7-5-194,-6-9 1,-4-6 212,-1-9 0,0 1-63,-5-6 0,-10 0 156,-15-5 1,-5-2-143,-4-3 0,-6-2-49,-9-3 0,-5-3-102,-10 3 1,-10-3-262,-9-2 0,-5 6-161,-6-1 1,-2 13 225,-7 2 1,-1 6-86,1 4 1,2 6 23,3 3 0,4 5-94,11 6 0,3 0 374,6 5 0,0 2 0,1-5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2103 15 7085,'0'-8'178,"-7"1"1,-1 7-124,-7 0 0,5 0 95,1 0 1,-6 0-78,-5 0 1,-6 0 15,2 0 1,-6 2-59,-4 3 0,1-2-69,-6 7 0,-5-7 27,-5 2 0,-2 1-165,2-1 1,2 5 78,-7-5 1,-3 2 44,-2-3 1,-3-2-136,8 3 0,-8 2 121,-2-3 1,1 1 53,4-5 1,2 0-54,3 0 1,3 0 131,7 0 1,-5 5-69,0 0 0,0 0 17,5-5 0,3 0-49,-3 0 0,5 2 23,-5 3 0,0-4 8,5 4 1,-4-2-13,-1 2 1,5-3 26,0 3 1,6 1-13,-1-1 1,3 2 0,1-2 1,2-4-19,4 4 1,3-2-8,6 2-104,0-3 110,7 5-59,2-7 0,7 0 52,4 0 0,3-2 24,7-3 0,0-3 0,-1-7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1 7798,'-10'0'-925,"1"0"894,-1 0 1,-10 6 72,1 4 1,-3-2-43,3 2 0,-1 5-21,-9 5 1,3 4 18,-9-4 0,3 1 2,-3-2 1,4-2 27,-3 2 1,0-2 2,4-3 0,-2-4 15,7 0 1,4-7-40,1 2 1,4 2 113,1-2-88,7 0-18,2-5-49,6 0 67,0 0 3,6 0-60,2 0 39,7 0 0,-5 0 16,0 0 273,-1 0-270,6 0 136,0 0-141,0 0 0,-1 0 58,1 0 0,-2 1-34,-3 4 1,3-2-35,-3 7 1,4-5 41,6 5 0,-4-5-138,4 5 0,-4-1 50,-1 6 0,5-2-21,-1-3 0,6 3-211,-6-3 0,1 1 78,-5-1 1,-2 3-35,-4-3 0,4-2 215,-3 2 0,-3-7 0,-1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59 7970,'2'-8'474,"3"3"-518,-3 4 242,4 1-390,-6 0 285,0 0-70,0-7 157,0 5-226,0-4-21,0 6 0,7 0-32,-6-7 108,12 6 1,-9-6 13,5 7-39,1 0 0,5-1-13,0-4 0,-1 3 63,1-3-169,-7 4 140,5 1 0,-5 0 0,7 0-171,-7 6 77,-1 2 1,-7 2-144,0 0-5,0 0 209,0 4 0,-2 6-315,-3 0 3,-9 6 255,-3-10 0,-11 12-47,4-4 1,-4-1 229,-1 2-192,-1-7 8,8 3 1,-5-6 344,8-1-159,-7 1 5,9-7 88,3 5 34,7-11-197,7 4 150,0-6 9,7 0-102,1 0 182,7 0-205,6 0 1,-5 0 60,4 0 136,3 0-99,-7 0 0,10 0-41,-6 0 0,4 0-20,-4 0 1,4 0-153,-4 0-46,6 0 60,-3 7 0,1-5-200,1 2 1,-7-2 153,1-2-375,-2 7 262,-3-6 1,1 6-4,0-7 0,-5 0-207,-1 0 406,-5 0 0,9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662 147 8037,'0'-14'-467,"0"-1"-59,0 0 1,-1 2 666,-4 3-77,3-3 16,-11 12 52,5-6-77,-13 7 0,3 7 55,-7 3-128,1 3 68,-12 8 1,-2 2-19,-6 6 1,0 2-2,0 3 1,0 1-168,0 9 186,0-3-43,6 9 1,-3-6 1,7 0 1,0 5 41,4 0 72,14 0-103,3-4 0,14-1 17,4 0 195,10 0-110,8 0 1,6-2 206,1-2-260,6-4-12,-5-7 0,11 0 155,-3 1-116,4-7 28,1-9 0,5-2 40,0-7 0,6 0-33,-1-5 0,-2-12-3,2-3 1,-6-9 27,1-1 0,-8-4 90,-2-5 0,-8 1-56,-2-6 119,1 0-101,-14-5 1,0-2-209,-6-3-108,-7-3 15,10-7 0,-13 0-521,0 0 80,-6 0 275,-15-6 1,3 9-161,-7-2 1,-4 9 162,-6 0 1,1 8-132,5 2 1,-1 13-13,1 1 1,1 12-282,4 3 680,2 7 0,8-4 0,-1 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5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2573 221 8058,'0'-9'77,"0"-1"0,-2 6-1,-3 0-256,4-5 1,-8 6-44,5-7 0,0 7 138,-5-2 1,4 2 32,-5-2 0,0 3 104,-5-3 0,-4 2-72,-1-2 1,-6 4-12,1-4 0,-9 3 117,-5 2 1,-5-5-22,-5 0 1,-5 0-27,-10 5 0,2-1-78,-6-4 0,1 3 74,-2-3 1,-3 4-123,4 1 0,-1 0 106,-4 0 0,9 0-160,-5 0 1,7 0 45,3 0 0,-1 0 31,-4 0 0,9 1 46,-4 4 0,5-3 1,0 3 0,-5 1 42,1-1 1,4 2-51,-5-2 0,10-2-80,0 7 1,1-2 84,-1 2 1,4 3-38,-4-3 1,8 3-10,2 1 0,-2 1-14,-8 0 1,10-1 48,0 1 1,6 0-1,3 0 0,6-1 49,-1 1 1,7 0-57,-1-1 0,4 1 95,5 0 1,-1 4-80,6 1 1,-5 1 55,5-1 0,0-4-37,5 4 1,0-2 1,0 1 1,2-2-15,3 2 0,3 2-5,7-1 0,0 0 15,-1-6 1,7 1-5,4 0 1,3-1 121,1 1 1,7-5-115,3 0 1,5-5 40,5 4 0,-1-4-75,6 5 0,0-5-5,4 5 1,-4-7 44,0 2 1,5-3-4,5-2 1,11 0 122,-2 0 0,9 0-317,-4 0 0,7-7 318,-1-3 0,7-1-103,2 1 0,-1-3-23,-9 3 1,2 2-22,-7-2 1,4 7-16,-9-2 1,2-2-62,-11 3 1,1-3 69,-1 2 0,1 2 15,4-7 1,-4 0-3,-6-4 0,-2-1 149,-3 0 1,2 1-68,-7-1 0,0-5 147,-5 1 1,-5-8-119,0 3 0,4-4 16,1-1 0,-3 4 185,-12 1 0,-1-1-218,-4-4 0,-4 1 76,-10 4 0,-4-2-76,-6 6 1,-8-5-70,-7 6 0,-12-6 42,-13 6 1,-9-6-147,-4 6 1,-6-3 91,-5 3 1,-6 2-112,-4-2 0,-2 7-88,7 3 0,-5 5-96,-4-1 0,9 4-97,1 1 0,7 1-64,8 4 457,2 4 0,8 9 0,8-1 0,10 1 0,10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74 398 8095,'-15'0'-606,"0"0"353,7 0 202,-5 0 0,10 0 0,-7 0 139,7-7-78,-4 6 1,9-6 11,3 7 1,4 0 89,11 0-177,3 0 105,6-6 1,7 4 41,3-3 293,10 3-313,10-4 1,5 4 69,9-3-1334,4-3 1259,11 7 0,7-11 48,3 7-68,-47 0 0,-1-1 4,2 2 0,-1 0 0,1-3 0,-1-1 14,0 1 1,1-1 0,2 1 0,0 0 21,0 0 0,0-1-18,0-3 0,-1 1-18,44-7 1,-47 7 0,1-1 67,47-4-99,-48 5 0,1-1 27,1 3 1,-1 0 0,46-15-188,-4 3 223,-4 11-11,0-11 0,-4 12-138,-7-7 0,-6 2 61,-13 3 1,-9-1-8,-6 6 1,-1 0-92,-9 5-18,-6 0 124,-7 0-495,-6 0 1510,-7 0-1349,5 0-207,-11 0 240,-2 0 76,-9 6 1,-7-4 231,-3 3 0,-11 3 0,-7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30 7614,'0'-15'-443,"0"7"471,6 1 16,-4 7 54,4 0-59,-6 0 0,-1 0-26,-4 0 0,-3 7-5,-7 3 1,0 3 79,1 1-283,-8 1 226,6 0 1,-12-1-150,4 1 0,-6 5 76,-4-1 1,3 6-182,-3-6-7,-4 8 206,7-11 0,-6 7-14,2-4 1,9-7 22,-3 2 1,11-7 11,3 3 122,0-7 23,14 4-175,-6-7 181,7 0 10,7 0-77,1 0 0,7-2 4,-1-3 0,3 3-14,2-2 64,-2 2-96,4 2 1,-2 0 54,1 0 136,0 0-173,-6 0 1,6 0 48,0 0-64,-1 6 11,-4-4 0,4 10 195,1-8-178,6 8-12,-3-11 0,2 13-142,-1-5 153,1-2-110,4 6 1,0-7-156,1 4 0,-2-2 108,-4-3 1,-1-3-101,-4 3 0,-2-3 116,2-2-466,-2 0 538,-3 0 0,1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89 147 8139,'-15'0'0,"1"-1"0,-1-4-110,7 3 161,-5-11-164,11 11 134,-11-11 109,12 12-95,-6-12-109,14 4 210,-6 1-196,12-5 157,-5 12 1,7-11 0,0 7 0,1-5-13,4 6 1,-4-6-17,4 5-142,-4 0 28,5-2 0,-4 6-39,2-4-40,-3 3 162,-1 2 0,0 0-186,0 0-34,-1 0 139,1 0 1,-5 0-80,0 0 0,-2 2 74,2 3-94,-4-4 116,-6 13 0,-2-6-27,-2 6 0,-5-4-1,-5 0 1,-3 0-29,-2 4-99,-4 1 135,0 0 0,-5 0-255,4-1 245,-4 1 8,5 0 1,-3-2 103,6-3-115,1 3-9,4-5 273,0 0-282,7-2-15,2 1 175,6-5-106,0 4 0,1-6-18,4 0 182,3 0-129,7 0 0,5 0 155,-1 0-154,7-6-15,-3 4 209,7-5-94,-7 7 0,4 0-80,-2 0 190,-4 0-95,0 0 0,-1 0-40,-1 0 143,1 0-89,-12 7 1,0-4 109,-3 7-131,-3 0-29,4 5 0,-12 4-156,-4 1 173,-9-1-97,2-4 1,-11 5-97,4-1 1,-4 1 195,-1-5-475,-1-1 228,8 1 1,-1-5-12,3 0 1,4-7-160,-4 2 1,9-4-439,1-1 376,7 0 367,-4 0 0,7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817 191 8139,'-7'-15'-418,"-1"-2"-53,-7 2 1,6-3 648,-1 8 2,-6 4 0,-2-1-180,-7 7 0,1 2-182,-6 3 1,-6 9 115,-3 11 1,-15 7 91,-5 3-8,-3 6-1141,-3 3 1136,5 8 1,-11 8 12,8 4-174,5-4 157,14 12 1,17-13-160,12 0-47,13 0 192,17-14 0,16 1 309,13-7 1,7-13-224,7 9 1,9-14 321,7 3-361,-1-2 54,7-14 0,-6-2 36,-1-6 1,3 0 68,2 0 108,-3-13-91,-1-3 1,-11-13 53,-9-1 1,0-4-119,-10 0 1,-5-7 153,-14 2-183,-4-4 1,-8-7-473,-3-4 224,-3-4 0,-14-2 48,-3-4 1,-16 4-123,-8-4 0,-12 1-888,-3 4-360,-6-3 1445,2 22 0,-6-7 0,-3 13 0,-6 1 0,-7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5704 219 7835,'13'-9'-66,"-3"-1"0,1 5 0,-4-3 159,1 1 48,-5-4 80,4 3-276,-7 0 0,-8-4 58,-7 7 1,-1 0-152,-9 5 0,1 0-13,-6 0 130,-6 0 0,-1-1 131,-7-4 0,-2 3-27,-3-3 1,-3 2 68,-7-2 1,-6 2-117,-4-7 0,-3 5-223,-1-5 0,-9 7 197,-6-2 1,-5 2-147,-5-2 1,1 3 122,4-3 0,-5 9-58,45-2 1,-1 1 0,1 2 0,1-1-143,-2-1 1,0-1 0,1 4 0,0 0 172,-1-1 1,0 0 0,1 1 0,-2 1 54,-4 0 0,1 0 1,6-2-1,1 0-31,-3 0 1,0 0 0,3-1 0,1 2 28,-1 1 0,-1 0 1,0 1-1,-1-1 5,0 0 1,-1 1-1,2-1 1,1 0 3,-1 1 1,1-1 0,-1 3 0,1 0-23,-47 9 0,47-6 1,-1 1 9,-2-2 1,0 0 0,3 2 0,-1 1-25,1 2 0,0 1 0,-1-3 0,1 1-8,2 1 0,0 0 0,-2 2 0,-1 0-39,-2 0 1,0 1 59,5-2 1,0 0-7,-5 0 1,0 0 0,-37 18 16,42-17 0,0 1 0,2-1 0,-1-1-14,-4 2 1,1 0 0,-37 19 2,41-18 0,1 2 1,-36 21 15,-1 0 0,4 0-201,-4 0 1,13-1 209,1-4 0,4 3 4,6-2 1,2 2-44,8 2 0,8-5 27,-3 1 1,10-1 201,0 5 1,4-3-225,6 3 1,-2-3 337,6 8 1,0-4-323,6-1 1,5 0 236,5 1 1,2-1-236,2 0 0,8-7 49,7-2 0,1 1-19,9-2 1,-1 2-33,6-2 0,4-4 213,0-1-204,7 0 3,-3 1 1,7-4 39,4 3 0,3-4-41,7-1 1,7 4-6,2-4 0,4-1-1184,2 2 1151,6-7 49,1 10 0,14-10-14,-46-6 0,0 0 0,1-3 0,1 0-168,0 1 0,1 0 0,3 0 1,0 1 175,1-1 1,0-1 0,5 4 0,1-1-15,1-2 1,1 0 0,-1-1 0,0 0 0,0-4 1,1-1 0,2 3-1,1-1-187,1 0 0,1-2 1,6 0-1,2-1 209,-4-1 0,1 1 0,3-2 0,-1 1-249,-5 0 0,0 1 0,4-2 0,1 1 246,-1 3 1,1 0 0,5-3 0,0 1 48,-3 1 1,1 2 0,3-2 0,-1 0-53,-2 0 1,-1 2 0,2 0 0,0 1 93,0-2 0,2-1 0,5 0 0,2 1-64,-1-1 0,1 1 1,0-1-1,0 0-102,-6 1 0,0 0 0,2 2 0,0-1 67,3-1 1,0 0 0,3 1 0,0 0-71,-1-2 1,1 1-1,0 2 1,-1-1 65,-2 0 0,1-2 0,1 0 0,1 0-48,-1 2 1,1-2 0,4-1 0,0-1 19,-5 3 0,1 0 1,2-1-1,-1 0 10,-6 1 0,-1 0 1,2 1-1,1-1 24,0-2 1,0-1 0,2 1-1,0 1 4,-2-2 1,0 1 0,0-2-1,-1 1 58,-3 3 1,-1 0 0,-1-3 0,0 1-40,4 2 0,0-1 0,-1-2 0,0 0 8,1 0 0,-1 1 1,0-2-1,-1-1-39,-3 0 0,-1 0 0,1 0 0,0 0 4,0 0 0,0 0 0,0 0 0,1 0-116,-3 0 0,-1 0 1,1 0-1,-1 0 92,-7 1 0,0-2 1,1-1-1,1-2 3,0-1 0,1 0 1,-1-1-1,-1-1 0,-1 0 1,0-1-1,1-1 1,0-1-8,-3 0 1,-1 0-1,2-2 1,-1-1-28,0 4 1,-1-1 0,-1-2 0,0-1 18,2 4 1,-1-1 0,0-2 0,-2-1-6,1 3 1,-1 1-1,-2-4 1,1 1 5,1 2 0,0 1 1,-7-4-1,0 1-13,2 2 0,0 0 0,-6-2 1,0 0 14,-1 2 0,-1 0 1,-3-2-1,0-2 11,-1 2 0,0 0-33,36-10-7,-5 1 1,-15 0 188,-6-3 0,-7-4 590,-3-2 1,-10 1-423,-4 0 1,-6-2 426,-4-4 0,-6-2-493,-9-7 0,-3-1 310,-7 1 1,-9 0-431,-5 0 0,-9-6-180,-11-4 1,-9 1 42,-6-1 1,-8 1 195,-2-6 0,-8-2-215,29 29 1,-2 1 0,-1 0 0,0 1-241,-3-2 1,0 1-1,-1 0 1,0 1 220,-1 1 0,-1-1 0,-2 0 1,-2 0 23,-5-2 0,0 0 0,2 2 0,0 1 50,-4 0 0,-2 0 0,0-1 1,-2 1-297,-4 2 1,0 0 0,-2-2 0,-2 1 334,-5-2 1,-2 1-1,4 2 1,-1 0-330,-6 0 1,-1 0 0,1 3 0,0-1 341,-3-2 0,-1 0-771,0 4 0,-2-1 715,-8-5 0,-1 1 0,7 5 0,-1 2 2,-4-1 1,0 0 0,4-1 0,0 1-167,-3 3 0,-2-1 0,-3-1 0,0 0 139,28 6 0,0 0 0,1 1 0,-30-6 0,0 2-61,31 6 0,0 1 0,0 0-391,1 0 0,1 0 0,-2 2 461,-3 1 0,-1 1 0,0-1 0,-1-1 0,1-1 1,-2 1-46,-1 1 1,-2-1 0,1 2-1,2-1 1,1 1 0,0 0-6,-2 1 0,1-1 0,-1 1 0,1 0 0,1 1 0,-1 0 40,-2-1 1,0 2 0,-1-1 0,-1 0 0,0 0 0,-1 0-152,0 0 0,-1 0 0,1 0 190,1 2 0,-1 1 1,1-1-77,-1-1 0,0-1 0,1 1 0,-1 3 0,1 1 1,0 0 38,-4-2 1,-1 0-1,0 1 1,-1 2 0,1 1-1,0 1 7,0 1 0,1 1 1,-1 1-1,0 0 1,0 1-1,1 1-62,4 1 0,1 1 0,-1 1 1,-2 0-1,-1 0 0,0 1 56,0-1 0,0 0 0,0 1 11,0 3 0,0 2 0,0-2 0,0-1 0,0-1 0,0 1 0,0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1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8198,'-15'-6'-550,"7"-3"1,-3 0 408,6-1 1,0 5 273,5-5 0,2 7-111,3-2 0,-2-2-113,7 3 0,1-1 163,9 5 1,-2 0-33,6 0 0,-4 0 44,4 0 1,1 5-51,4-1 1,2 8 2,3-2 0,4 3-44,6 1 1,2 6-6,3 0 0,3 6 10,7-2 1,6 6-16,4 4 1,3 3-1315,1 8 1312,1-1 19,-1 6 1,2 4 22,-35-22 1,-1 0 0,36 28-233,-36-28 1,0 0-1,36 30 203,-1 2 20,-1 3-11,-32-27 1,-2 0 0,32 30 0,-35-33 0,1 0 1,-2 0-1,0 1-3,2 1 1,0 0-1,0 1 1,1-2-4,1-1 1,0 0-1,-1 0 1,-1-1 60,3 1 0,-1 0-53,-4 3 0,-2 0-2,33 35 0,-36-32 0,-1 2 39,0 0 1,0-2 0,0-1 0,0 0-32,-2 2 0,-1 0 1,23 43 31,-28-41 1,-2 1 0,1 0 0,0 2-23,-2 2 0,-1 1 0,0-1 1,0-1-1,-2-1 0,-1 0 1,-1 2-1,-1-1-5,0-1 0,0 0 0,0 3 1,-1 1-5,2-2 0,-1 1 1,-1 0-1,1 0-19,7 41 1,-11-43-1,1 0-3,10 48 0,-11-45 0,-1 0 0,-2 1 1,0 0-1,1-1 1,-1 0 15,0 45 1,-2-47 0,-1-1 28,-2 48 1,0-47-1,0 0-17,0 0 1,0 1-1,0 46 17,0 0 0,-2-5-35,-3 5 1,0-48 0,-3 1-3,-1 0 0,-1 1 0,-1 1 0,1 0-76,-10 45 1,11-48-1,0 1 84,-3 1 0,-1-1 0,2 0 0,-2-1-187,-1 0 1,-1-2-26,-15 47 83,7-7 0,2-1-20,6-4 0,2-4 45,3-11 1,4-3 70,6-6 0,6 0-105,4 0 347,3 6-256,9-11 1,-4 5 28,6-10 0,7-8 22,8 3 0,5-7 143,5-2 0,10-3-49,10-12 248,16-1-250,-2-4 0,-31-5 1,1 0-31,45 9 1,-46-8 0,0-2 73,46 6 1,-2 1-141,2 4 1,-48-12 0,0 2-7,-1 2 1,0 0 0,1-1 0,-2 1 15,35 12 1,4 3 45,1-8 0,5 1-39,0-6 1,0-4-8,-4 0 0,-8-5-25,-2 5 17,2-7 21,-6 10 0,-1-6 12,-10 2 0,-9 3 105,-1-7 0,-12 5 7,3-6 1,-11 3-102,0-2 1,-3-2 1,-1 7 1,-3-7 597,-2 2 1,3-3-654,-4-2 1,-1 0 294,1 0 0,-6 5-372,2 0 1,-4-1-448,-1-4-100,-7 0 217,5 0 1,-13 0 406,0 0 0,-13 7 0,-10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2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7885,'-15'0'0,"5"0"289,0 0-47,7 0-248,-3 6 0,7 2-6,4 7 0,5-2-94,10-3 0,-3 3 185,8-3 0,-1 3-4,6 1 0,-1 6 30,1 0 1,4-1-49,0-4 0,2 0 15,-2-1 0,-2 1-22,2 0 1,-3 1 8,-2 4 0,-4-4-4,-1 4 1,-4-4-9,4-1 0,-4-1 3,4 1 0,-6-5 0,2 0 1,1-7-74,-1 2 0,-1-4 69,-4-1 1,0 0-177,0 0 196,-7 0 0,-3 2-2,-10 3 1,-5-2-3,-10 7 0,-4-5 85,-10 5 1,-6 0-9,-9 4 1,2 1-80,-7 0 1,5 4-64,-5 1 0,0 1 81,-5-1 1,2-4-444,3 4 0,5-4-47,10-1 1,3-1-224,7 1 1,1 0 195,4-1 439,2-5 0,8 4 0,-1-5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8487,'0'17'518,"0"2"-387,0 4 1,0 5-1,2 11 1,1 6 146,3 4 1,1 9-245,-1 4 1,-4 0-40,4 6 1,1-12-176,-1 6 0,1-4 96,-1-7 0,-4 1-153,3-12 0,-1-9-57,2-8 0,-4-4-134,3-2-332,-3-8 164,-2-1 596,0-8 0,-7 0 0,-3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119 118 8266,'-17'0'-226,"0"0"1,0 0 374,0 0-468,8-7 187,1 5-72,1-5 68,5 7 275,-13 0-233,13 0 165,-5 0-13,14 0 1,2 0 246,8 0-233,8 0 1,8-8 197,18 6-323,17-5 1,11 1 151,11 0-907,-40 0 1,1-1 844,4 6 0,1 0 1,6-2-1,1-1 54,2 3 1,0 2-154,5-1 1,1 0 102,1 0 0,0 0 1,-2 0-1,-1 0-105,-1 0 1,-1 0 96,-4 0 1,-2 0-1,0 0 1,0 0-21,-1 0 0,-2 0 1,-5 0-1,-1 0-603,2 0 0,-1 0 602,0 0 0,-2 0-204,35 0 221,13 0 0,-7 0-267,4 0 0,3 0 238,-3 0 0,-2-2 33,2-4-74,-1 5 48,-1-14 0,-4 13-30,-11-4 35,-4 4 59,-7-5 1,-4 5-283,-8-4-4,-7 4 201,-23 2 1184,-2 0-1519,-14 0 1475,5 0-1402,-13 0 459,-2 0-466,-10 8-78,-7-6 361,-7 5 0,5 1 0,-5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17 7933,'9'-9'64,"-1"1"0,-3 16 71,1 3 0,0 4-11,-6 2 0,2 7 2,3 5 1,-3 8 125,4 3-268,-4 6 43,-2-2 1,-2 12 9,-4 0-93,4 8 143,-5-11 0,1 5-285,0-8 85,-7 1-47,11-8 1,-7-1-112,3-9 1,5-1 97,-5-4 0,-3-3-147,-3-8 0,-3-6 96,-2 0-352,0-7 576,1 3 0,-9-7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8158,'17'0'-974,"0"0"872,0 0 1,2 0-35,3 0 0,6 0 182,12 0 1,12 0 27,16 0 1,9 0 162,13 0 1,9 0-429,-46 0 1,1 0-1,7 0 1,0 0 277,1 0 0,0 0 0,4 0 0,2 0-32,2 0 0,0 0 0,-5 0 0,0 0-7,0 0 1,-1 0 0,-2 0 0,0 0 2,0 0 0,0 0 0,-2 0 0,0 0-229,2 1 0,0-2 0,-5-1 0,-1-1 129,-2 0 1,-1 0 0,42-5-97,-5 3 1,-3 1 89,-3-7 0,-9 7 43,-7-2 1,-4 5-59,-14 1 1,8-2 77,-13-4 0,-1 4 382,-16-3 1,2 3-540,-8 2 742,1 0-853,-6 0 128,-8 0 1,0 0 131,-3 0 0,-4 7 0,5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8081,'17'0'-584,"0"-7"0,0 5 101,0-4 237,0 4 491,-1 2-119,9 0 1,-5-2 187,9-3-16,-1 3-239,13-6 1,4 8 489,11 0-233,4 0-401,16 0 1,2 0 155,12 0 0,6 0 36,-43 0 0,1 0-963,-3 0 1,1 0 836,6 0 0,1 0 1,-7 0-1,1 0 115,3 0 1,0 0-115,0 0 1,1 0 8,6 1 0,0-2 0,-7-1 0,0-1 36,1 0 0,-1 0-18,42-3-188,1 6 0,-11-1 195,8-5-3,-15 4-24,1-5 0,-14 7 12,-1 0 1,3-6 68,3 0-358,-11 1 183,4 5 0,-16-6-268,1 0 198,0 1 70,-1 5 0,-7-2-274,-3-4 154,-5 4 332,-8-5-403,-3 7 890,-7 0 1,-2-2-790,-4-4 322,4 5 0,-13-7 0,6 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 8131,'0'9'-79,"-6"6"68,1-3-72,-1 3 129,6 2 0,0-1-102,0 1 1,0 8 83,0 3 0,0 4-148,0 2 1,0-1 164,0 1-204,0 7 53,0-5 1,0 5-260,0-7 170,0 7 65,0-12 1,0 10-273,0-11 174,0-3 228,-7-1 0,-10-7 0,-10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17 7186,'0'-9'413,"0"1"0,0 10-226,0 4 0,0 5-127,0 12 0,-6-1 7,1 12 0,-1-4-17,6 9 0,-6 5 65,1 1 1,-1 3-188,6 3 0,0 0 26,0-1 1,0-1-305,0-4 1,0-2 16,0-3 0,0-12-431,0 0 764,0-7 0,8-4 0,1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6275,'19'0'219,"3"0"1,12 0-77,11 0 0,12 0 101,5 0 0,13 0 42,9 0 0,2 5-463,10 1 1,-45-1-1,1 1 285,4-3 1,1 0 0,-2 0 0,-1 1-42,-1-1 0,1 0 1,1-2-1,0 0 48,2 1 1,-1 1 0,3-1-1,0-2-22,3 0 1,0 0 0,-4 3 0,-1 0-275,2 0 1,0-1 0,-1 2 0,0-2 183,4-2 1,0 0 0,-1 0 0,0 0-42,4 0 0,0 0 0,-4 0 0,0 0-10,1 0 0,-1 0 0,0-1 0,-1 0 47,-1-1 0,0-1 0,1-1 0,0 0-64,2-1 0,0-1 0,-9-1 1,-1 1-125,-1 3 1,-1 0 0,46-4 6,-6 1 0,-4 4-19,-13-4 1,-7-1 118,-15 1 1,-4 1 248,-8 5 1,-1 0-372,-16 0 630,-7 0-683,-7 0 387,-8 7 0,-8-5 0,-1 6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1 102 6254,'7'-9'-26,"3"1"1,9 8 106,3 0 1,4 0 149,8 0 0,9 0 80,8 0 1,17-2-173,16-3 0,10 3-372,-41-1 0,1 0 0,4 0 1,0-1 262,4 1 1,0 0 0,5-2 0,1-1-42,-3 3 1,0 0 0,0 0 0,-1-1 59,-4 1 1,-2 0 0,2 2 0,-1 0 0,0-2 0,0 1 1,-3 0-1,-1 2-50,-1 0 1,-1 0 0,42-6 86,-5 0 0,-5 1-222,-6 5 207,3 0-109,-12 7 1,-3-5 16,-10 4 1,-11 1 78,0-1 1,-3 0-136,2-6 0,-4 0 18,-7 0 1,-2 0 18,-4 0 1,2 0 432,-8 0 1,-5 0-536,-5 0 1,-9 2 247,3 3-343,-4-3 33,-2 6 0,-8-8-126,-3 0-232,-4 0 561,-2 0 0,0 7 0,0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 8053,'-17'0'0,"6"0"0,0 0 258,7 0-202,-4 0 1,7 0-25,-5 0 0,4 2 25,-4 3 1,5 7-159,1 10 0,5-3 56,1 4-84,-1 3 141,-5 0 1,6 8 15,0 0 0,-1-4-2,-5 3 1,0-3-21,0 10 1,0-10-4,0-2 1,0-2-108,0 3 0,-5-5 108,-1-7 1,-7-2-390,2-4 0,-6 2 385,-6-7 0,5-1 0,-7-5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0 8013,'-17'0'-988,"8"0"922,-6 0 92,6 8 0,-3 1 109,1 8 0,7 0-91,-1 0 0,3 6 83,2-1 0,0 2-132,0-1 0,0-2-12,0 7 1,0-8-55,0 3 1,0 1-191,0-1 1,0-1 260,0-5 0,7 0 0,3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18 153 8013,'-10'0'-340,"3"7"1,9-5 267,3 4 0,7-4 28,10-2 1,12 0 119,11 0 1,6 0 136,5 0 1,17 0-51,12 0 1,10 0-345,1 0 1,-44-3-1,1 0 269,0 0 0,1 0 1,2-2-1,1-1-9,-4 3 1,1 0 0,2-3-1,0-1-38,-2 1 0,-1 1 0,1 0 0,-1 1 38,-2-2 0,0 0 0,2 2 0,1-1-64,-1 0 1,1-1 0,-3-2-1,-1 1 101,46-5 1,-2 3-353,1-2 1,3 5 220,-8-5 1,-9 7-101,-14-1 0,-1 3 30,-10 2 0,0 0 111,-5 0 0,-8 0-139,-3 0 1,-10 2 60,-2 3 0,-7-3 322,1 4 1,-9-4-454,-2-2 225,-7 0-427,4 0-410,-8 0 795,0 0 0,-8 7 0,-1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51 7982,'-17'-17'41,"0"8"0,6 0 437,-1 3-119,9 4-237,-5-5 1,8 14-150,0 4 0,0 6 97,0 6 1,2 3-133,4 8 1,-4 2 117,3 3 1,-3-2 25,-2 9 1,0-7-38,0 6 1,-6-2-181,1 2 0,-8 4-22,1-4-61,5-4 99,-8 1 1,11-11-548,-7-2 129,7-5-175,-11-15 322,13-1 390,-5-16 0,14-8 0,3-11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0 170 7982,'10'0'-369,"-1"0"-45,-3 0 0,3 0 137,8 0 455,0 0-78,15 0 0,5 0 248,20 0 0,12-2-88,15-4 0,16 4-347,-45 0 1,2-1 0,10 1 0,2 0 195,1-1 0,0 0 1,5 2-1,1 0-306,-6-1 1,0-1-1,2 1 1,-1 0 256,-1-1 1,1 0 0,-2 3 0,1-1 9,-3-2 1,1 0-1,-2 2 1,-1 0-248,-8 1 0,-1 0 1,-1 0-1,0 0 198,1 1 1,1-2-1,2-2 1,0-1-61,3-2 1,0 0 0,-2 2 0,-2-1 17,-1-1 0,-1 1 1,-3-1-1,-1 0-13,1-2 1,1 0 0,-1 2-1,-1 0-97,44-5 0,-2 5 142,-21-5 0,-8 7 404,-8-1 1,-12 3-379,-6 2 1,-11 0 472,-5 0 0,-4 0-563,-2 0 1,-8 2 464,-3 3-563,-5-3 1,-8 11 41,-4-7 1,-4 2-161,-2-3 1,0-1-191,0 7 0,-7-5 104,-5 5 0,-2-7 355,-3 1 0,0 5 0,0-1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8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8016,'-17'0'-1354,"6"0"1010,0 0 365,7 0 83,-4 0 0,16 0 176,3 0 0,12 0-84,5 0 1,19 0-19,9 0 0,17 0-129,12 0 0,-33 0 1,3 0-312,5 0 0,3 0 1,10 0-1,3 0 310,4 0 1,3 0 0,4 0 0,2 0 10,7 0 1,0 0 0,-8 0 0,-2 0-358,2 0 1,-1 0-1,-4 0 1,-1 0 339,0 0 1,-1 0-1,-2 0 1,-2 0 49,0 0 0,-2 0 1,-8 0-1,-1 0-216,2 0 1,-1 0 0,-5 0 0,-2 0 158,-3-1 1,-1 2 0,0 1-1,-1 1-91,-1 0 0,-1 0 1,42 3 10,1-6 1,-9 0 35,-9 0 1,-1 0 341,-3 0 0,-13 0-365,1 0 1,-15 0 504,-7 0 1,-10 0-1166,-2 0 885,-15 0 1,2 1-714,-15 5 0,-2-4 659,-3 4 1,-12 3 0,-10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6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1175 206 8179,'-10'-15'0,"2"1"0,1-1-215,-4 7 1,8-5-157,-7 3 1,7 2-1,-4 0 453,1 1 88,-3-4 0,0 4-73,-1-3 0,-2 2-47,-7 3 1,1 2-1,-7-7 0,1 7-1,-6-2 0,-7 3-79,-7 2 1,-2 2 58,-8 3 1,5 0-24,-5 9 0,0-1-36,-4 12 1,-6-2-130,0 1 1,5 6 109,6-1 1,0 1 27,-1 4 0,5 2 20,10-2 0,3 2-23,7-2 1,6-1 45,3 6 0,11-6-22,4 1 1,10-4 4,4-6 0,16 4 1,4-4 0,15-2-1,0-3 1,17-7-5,3-3 1,7-5-3,8 1 0,-2-4-304,6-1 1,2-1 347,8-4 1,3-4-21,-44 2 1,-1 0-1,0-1 1,-1 1 91,48-8 0,-8-6 189,-6-3 0,-8-4-255,3-2 1,-19-1 205,-11-3 1,-11 1 55,-14-6 0,-4-2-76,-10-8 0,-14 2-212,-15-7 0,-17 7 143,-18-2 0,-11 8-304,-9 2 1,-6 13-215,-8 1 0,-5 14-68,0 6 0,-2 3-60,2 2 0,10 7-208,-1 3 1,14 9 687,6 6 0,9 1 0,4 5 0,5 5 0,6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06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3851 58 8201,'0'-15'-1824,"0"5"2434,0 1-48,0 5-632,0-2 60,0-1 23,-6 6 1,-3-4 28,-5 10 0,-1-2 1,0 7 1,-6 0 0,-3 4 0,-1 6 17,-4-1 1,1 8-133,-11-3 0,0 4 105,-5 1 0,-2 1-120,-3-1 0,-3 7 71,-7 3 1,-5 2-102,0-2 0,-4 4-51,4-4 0,-6-2 111,1 3 1,2-3 11,-1 2 0,-1-1 7,-4-4 1,-3-1-35,-2 6 0,8-6 34,-4 1 1,11-3 6,-1-2 1,-3 6 17,-2-1 1,4 0 4,1-4 0,6-1 16,4 1 0,-5-1 5,0 0 1,5 1 62,-5-1 1,9-1-84,-4-4 0,3 6 23,-8-1 1,9-4-9,-9 4 1,10-3-1,0 4 0,2-1-18,-2 0 0,3-4-5,-3-1 1,3-4 10,2 5 1,-2-6-5,-3 6 0,9-7 2,-5 1 1,6 2 125,0-1 0,-2 1-108,7-1 0,0-4-15,4 4 0,1-4 110,-1-1 0,-1 4-59,-3 1 0,5 0 10,-1-6 1,1 1-55,4 0 0,3-5 28,-3-1 0,5 1-62,-4 5 1,6-5 53,-2-1 1,9-5-93,1 1 75,0 3 1,1-7-45,-1 4 0,6-1 1,0 0 0,-5 0-2,0 6 1,0-7-80,0 2 101,-1 3 1,-5-2-307,0 4 254,7-3-379,-5-7 200,12 0 246,-6 0 0,14-7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6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589 44 8275,'8'-14'-1905,"5"5"1864,-11-4 158,11 12-324,-12-6 235,6 7 0,-9 0 28,-3 0 30,-3 7 0,-6-1 5,-1 4 1,0 3 79,1-3 0,-1 3-79,0 2 0,-1 1 26,-4 4 1,4-2-96,-4 6 0,-3-4-19,-1 4 65,3 1-52,-7 4 1,5 1 6,-6-1 1,-6 0-36,1 1 1,0-1-25,4 1 1,3-8 65,2-2 5,-3-4-33,12-1-25,-12 0 21,12-1-2,-5-5-59,12-3-13,3-6-23,6 0-1205,0 0 1015,6 0 288,3 0 0,5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7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8373,'-8'0'-2080,"-5"0"2195,11 0-71,-4 0 0,14 0 10,7 0 1,6 4-20,8 1 1,7 0 4,3-5 0,5 5 12,5 0 1,-1 0 1,6-5 1,0 0-8,4 0 0,-1 0 60,-3 0 1,2 0 18,-7 0 0,-2 0-112,-8 0 0,2 0-11,-6 0 1,-6 0-18,-5 0-15,-6 0-50,4 0 101,-8 0-295,-5 0 211,-3 0 1,-8 0-496,-2 0 557,2 0 0,-11 0 0,5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43 8390,'2'-13'0,"1"1"-483,2 2 439,0 7 1,-5-2 196,0 10 0,0 3-185,0 7 1,0 1 25,0 4 1,0 3-69,0 6 0,-5 1 103,0-1 1,-5 0-113,5 1 0,-5-1 18,5 1 0,-4-4 90,4 3 0,-5-8-58,5 9 0,-5-9 28,5 4 1,-1-8-117,1 3 1,3-4 108,-3-1 1,4 0-172,1 0 0,-2-6-138,-3 1-146,4-7 21,-6 4 446,7-7 0,-6 0 0,-3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822 220 8547,'0'-15'-423,"1"0"-53,4 1 1,-2-1 91,7 0 0,-5-3 216,5 3 0,-7-2 363,2 7-187,3-3 0,-6-2-1,3 0 1,-5 5 4,-5 1 0,-3 5 3,-7 0 1,-5 2 30,1 2 1,-7 0 5,1 0 1,-3 2 105,-1 2 1,-2 5-86,-3 5 1,1 6 30,-6-1 0,0 9-46,-6 2 0,1 1-30,0 8 0,-1 0 5,-4 5 1,3 0-4,-3 0 0,0 5-38,5 0 0,3 0-13,11-5 0,13-6 3,2-4 0,10-3 32,0-1 0,16-3 105,9-2 1,8-2-101,6-4 1,-1 3 27,6 2 1,0 2-53,5-6 1,0 4 2,0-4 1,1-2-2,-1-8 0,5 1-7,0-6 1,3-2 147,2-8 1,-7-4-125,7-11 0,-2-3 151,-3-6 1,2-2-37,-2-4 0,-3-2 183,3-7 0,-5 0-114,-5 0 1,-1-7 101,-4-3 0,-10-1-210,1 1 1,-14-3-89,-6 3 0,-5-4-210,-5 0 0,-9 10 93,-11 4 0,-9 10-35,-5 0 1,-6 9 9,-4 6 0,4 9 61,-4 5 0,0 5-76,5 5 1,-4 3 154,9 7 0,-3 6 0,-2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8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2514 162 7809,'-4'-9'0,"-3"-1"-967,-1-2 951,5-1 0,-6 4 163,5-1 0,2 5-108,-3-5 1,-2 5-20,3-5 1,-8 6-72,2-6 1,-4 5 92,-6-5 1,2 7-94,-6-2 0,-7-2 87,-9 2 0,-4 1 35,-5 4 0,2-5-13,-7 0 1,-6 0 1,-9 5 0,-9 0-63,-6 0 0,4 0-202,2 0 1,-2 1 197,1 4 0,-9-1 42,5 5 0,0-4-98,9 5 1,1-7 55,-1 2 1,-3 3-16,4 2 0,1-2 13,8 2 0,-1 0-31,-4 5 1,-1-6 22,7 1 1,0 2 1,10 7 0,2-2-22,7 2 1,1-2 30,4-3 0,3 6-107,7-1 1,6 1 88,3-5 0,-1 3 213,2-4 1,5 9-157,10-8 1,2 3 33,2-3 0,11 1-22,4 4 1,11-4-50,4 4 1,7 1 31,12-2 1,8 8-18,7-3 0,6-3-47,-1-1 0,9 1-179,6-1 0,9-2 174,5-9 1,-47-3 0,1 0-142,1-3 1,1-1 0,4 0 0,2-1 212,3-3 1,1-1 0,5 0-1,1-2-19,-1-2 0,-1-1 0,1 1 0,-2 0 5,-5 0 0,-2-1 0,0-2 0,0 0 12,1 1 1,0-1 0,-2-1 0,-2 0-18,-3 1 1,0 1 0,-3 1 0,-1 0-67,38-12 1,0-3 148,1-1 1,1-3-6,-7 3 0,-6-4 13,-19 4 1,1-2 113,0 1 0,-13 2-118,-7 4 0,-13 2 200,-6-2 1,-6 2-373,-4 3 0,-12 4 524,-12 0 0,-11 2-836,-14-2 0,-13-3 116,-17 3 1,-4 2-37,-6-2 1,-4 5-31,-10-5 1,-5 1 30,44 2 1,0-1 303,2 0 0,0 1 0,-2 1 0,0 1 0,3-1 0,1 0 0,-2 1 0,1-1 0,-2 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9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2852 118 8055,'0'-14'-541,"0"-1"0,0 5 835,0 0-89,0 0-190,0-4 95,-6-1-279,-3 7 99,-5 1 0,-7 2 55,-4 1 0,-3-1-114,-1 5 1,-12 0 90,-3 0 1,-15 1-12,0 4 1,-14-3-54,-1 3 0,-9 3-141,0 2 0,-9-2 204,-1 2-1625,-6-7 1631,2 10 95,43-12 0,-1 0-35,3 5 0,-1 1 1,-4-4-1,0 0-43,3 2 1,0 0-430,3 2 1,1-1 538,-1-2 1,1 0 0,-42 11-847,-6 0 867,7-1-86,3 1 0,9-2 36,11-3-154,2 10 251,7-11 0,-4 13-322,-1-8 193,7 1 601,0 6 0,13-3-649,-1 7 1,-2-7 632,8 1 1,5 2-652,9-1 1,7 1 1132,-1-1-1106,2-4 13,9 5 0,2-6-8,6 0 1,1 1-8,4 4 1,10-2 249,9 6-241,11-6 11,9 10-339,8-12 376,7 12 1,8-12-42,6 4 1,7-5 2,8-5 0,9 3-9,-46-8 1,1-1-1,-1 2 1,1 0-190,1-1 1,1 0-1,2-2 1,-1 0 173,1-2 0,1-2 1,2 1-1,1 0 18,4 0 0,0 0 1,-6 0-1,0 0 2,3 1 1,0-2-774,-2-2 1,-2 0 797,-1-1 1,-1-1-1,3-2 1,0 0 6,-1 0 1,-1-1 0,-6 0 0,-1 0-155,49-12 1,-11 2 189,1-6 1,0 4-3,-4-4 252,-4-1-276,0-4 1,-5-6 53,3 1 1,-3-7-20,4 2 1,-11 1-117,-4-1 0,-17 7 205,-7-3-360,-21 4 389,-6 2 0,-18 1-220,-9 4 0,-19-3-120,-26 8 0,-16-1 44,-18 6 0,42 6 0,-1 1 128,-6-1 1,-1 1 0,0 2-1,0 0-205,0 0 0,0 1 0,-1 2 0,0 0 171,-4 0 0,0-1 0,1 0 0,0 0 0,-3 0 0,0 1 0,3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8336,'15'0'-241,"0"-7"0,0 5-268,-1-2 0,7 0 420,4-1 0,4 4 200,6-4 1,4 3 36,10 2 0,3 0-58,7 0 0,8 0 107,6 0 0,4 0-295,11 0 1,4 0 157,-41 0 1,1 0 0,0 0 0,2 0-207,2 0 1,1 0 0,-1 0 0,2 0 225,5 0 0,1 0 1,2 2-1,1 1-74,1 0 0,1-1 1,-1 1-1,1-1 53,-3-2 0,0 0 1,-2 0-1,0 2-11,-1 0 0,1 0 0,-2-1 1,0 0 2,0 2 1,-1-1-1,-3-1 1,0 0 20,-6-1 1,-2 0-1,47 0-165,-4 0 1,-7 0 135,-7 0 1,-2 0-8,-14 0 1,-4 0 7,-5 0 0,-8 0-22,-2 0 0,-7 0 59,-7 0 0,-1 0-303,1 0 0,-8-5 739,-2 0-1255,-4 0 563,-7 5 1,-11 0-275,-13 0 0,-8 0 33,-11 0 416,-3 0 0,-14 0 0,-1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685 1 7937,'-15'1'-1755,"0"4"1666,1-3 0,-6 11 105,0-3 1,-6 3-41,2 2 0,-4-4 35,-1 4 0,-2-4 42,-4 9 1,4-2 11,-3 1 1,-2-2-41,2 2 1,-5 2 7,4-1 0,1 1-23,5-1 1,4-9 15,1 4 0,1-4 44,-2 4 1,4-5-24,6 0 73,7-7-97,-5 4-14,11-7 1,2 4-16,10 1 1,-2 0-9,2-5 0,0 0 9,5 0 1,-1 0-11,1 0 0,5 0 138,-1 0 0,1 0-70,-5 0 1,-1 0 13,1 0 0,5 5-33,-1 0 1,2 2 9,-1-2 0,-2-2 46,6 7 1,1-6-38,4 6 0,1-5-66,-1 5 1,1 0 65,-1 4 0,0 1-199,1 0 1,-1 4-17,1 1 0,-6 1-138,1-1 0,-3-4 110,3 4 190,-4-4 0,0 5 0,2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1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74 7749,'-10'0'-1429,"0"0"1400,7-6 6,-4 4 1,9-9 14,3 6 0,3-2 9,7 3 0,-1 2 46,1-3 0,0 2 112,-1-2 0,1 3-103,0-3 0,0 4 99,-1 1 0,1-2-144,0-3 1,-1 4 14,1-4 0,-5 3-67,0 2 1,-2 2 38,2 3 0,-4-2-30,-6 7 44,0-1 0,-6 6-16,-4 0 1,-3 4 8,-2 1 1,-6 0 12,-4-6 1,-2 6-17,-3-1 1,1 6 1,-1-5 0,-4 4-65,0-4 1,-5 1 64,4-1 1,3-4-17,7 3 1,4-7 7,6-2 1,2-5-14,3 4 31,4-5 1,12 2 7,4-6 1,5 0-26,4 0 132,4 0-122,7 0 1,-1-1 83,0-4 1,6 3-69,-1-3 0,0 3 5,-4 2-5,-1 0-47,7 0 1,-5 0-5,3 0 1,-3 0-19,-1 0 0,-2 0-13,-4 0 0,2 0 47,-6 0-314,-1 0 178,-4 0 1,-5 0 147,0 0 0,0 0 0,4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2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748 133 8219,'-14'-15'-634,"-1"1"0,0 1 317,1 3 0,-1 3 433,0 7 1,-1 0-88,-4 0 1,-3 2-71,-6 3 0,-5 8 97,-1 7 0,-5 7 2,0 3 0,0 1 9,0 8 0,-2 0 8,3 5 0,-4 2-9,-1 3 0,7 3-26,2 7 0,6 5-57,4-1 1,4 8 16,6-3 1,7-2-10,3-3 0,7-11 88,8-7 1,9-6-6,21-5 1,0-11 9,14-3 0,2-11 125,8-9 0,-1 0 8,11 0 1,-9-11-285,9-4 1,-9-11 430,3-3-1310,1-1 1046,-2-12 0,-2 4 47,-6-6 1,-7-2-434,-3-3 172,-3-3 202,-8-7 1,-9 5 89,-9 1-452,-4-1 202,-8-5 0,-1 0-236,-7 0 1,-12 5 126,-2 0 0,-13 7 98,-2-2 1,-7 5-145,-8 5 0,-2 9 355,-3 11 1,2 4-729,-7 5 600,0 4 0,-5 6 0,1 0 0,-1 0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1250 6585,'0'-8'-255,"0"1"134,0 7 127,0 0 68,6 0 34,-4 0 47,11 0 1,-5 0-89,7 0 0,-1 0 14,1 0 1,1 0 11,4 0 1,3-5-33,6 0 1,7-4 68,3 4-34,10-7-158,10 4 1,10-11 257,9-1 0,10-6-327,-39 14 1,0-1-1,5 0 1,2-1 183,2-1 0,1 0 0,-2 0 0,-1 1-54,3-1 0,0 0 1,-5 3-1,1 0 1,1-1 0,1 1 1,-3 3-1,0-1-5,2-3 1,0 1-1,-6 3 1,0 0 71,48-10 1,-5 2-147,0 3 1,3-6 65,-44 11 0,-1-2-82,1-2 0,-1 0 98,46-3 1,-47 3 0,1-2-12,-2 3 1,0 0 0,2-2 0,1 0-2,2-1 1,-1 1 0,0-1 0,-1 0 17,2 1 0,0-1 1,-4 0-1,-1 0 3,0 1 1,0-1-1,1 0 1,0 1-2,4-1 0,0 0 1,-5 3-1,0 0-6,0 0 1,0-1 0,42-11-183,-3-6 0,7 6 212,-46 12 1,0-1 0,41-10 24,-2-1 0,-3-4-21,3 4 1,-4 1 4,-1-2 1,-8 6-10,-1-6 0,-7 7 6,-9-1 0,-2-1-73,-7 5 67,-7-3-11,-12 17 1,-6-11 59,1 7-252,-7 1 254,-4 4 1,-9 1-221,-10 4 192,-3 3-281,-13 7 1,-4 0-22,-9-1 1,-3 1-387,-7 0 630,-7-1 0,-1 8 0,-7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750 59 8456,'0'-15'-1456,"0"6"1219,0-1 386,0 7-68,0-4 1,0 5 88,0-2-89,0 2 1,-2-5 142,-3 7-27,4 0-142,-12 0 0,5 0-98,-7 0 1,0 2-31,0 3 1,-1 3 80,-3 7 0,-4 4-83,-7 1 1,-4 6 6,0-1 0,-7 2 25,2 3 0,-9-1-28,-1 1 1,-5-1-1,5 0 0,2-1 70,8-3 1,1-2-22,4-4 0,9-7 133,1 2-127,6-9 1,10 3 88,3-3-72,3-3 29,2 4-25,0-6 1,2 0 11,3 0-25,-4 0 0,8 0 11,-4 0 0,-2 0 112,7 0 0,-5 0-58,4 0 1,1 0 10,5 0 1,1 0-33,4 0 1,-2 5 9,6 0 0,1 0-42,4-5 1,5 2 33,1 3 1,1-4-85,-2 4 1,3 3 70,8 2 1,-6-2-148,0 2 0,-1 0 75,1 5 0,3-1-176,-3 1 1,2 0-41,-2-1 1,4 1 262,-4 0 0,4-1 0,1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6510,'-8'-7'-125,"-5"5"583,11-4-250,-11-1-339,11 6 208,-11-6-16,12 7-5,-6 0-88,7 0 0,2 0 65,3 0 0,3 0-62,6 0 0,6 0 42,0 0 0,6 0-3,-2 0 0,4 0 6,1 0 1,-4 0 0,-1 0 1,1 0 30,4 0 0,-4 0 11,-1 0 1,-6 0-33,2 0 1,-4 0 0,-1 0 1,-5 5-99,0 0 100,-7 6-133,3-9 48,-6 11 0,-1-5 11,-4 7 0,2 0-15,-7-1 1,0 1-33,-5 0 1,-4-5-15,-1-1 1,-1 1 46,1 5 0,4 0 4,-4-1 0,6-4 91,4 0 1,-3-5-112,3 5 159,3-7-108,1 3 0,4-6 0,-3 0 18,4 0 17,-6 0 0,14 0-3,2 0 0,5 0-16,0 0 1,3 0-3,2 0 0,2 0 1,4 0 1,3 0 66,-4 0 0,4 2 7,1 3 1,-6-3-14,-3 2 1,-4 3 102,-1-2 0,-7 6-82,-3-1 0,-3 3 30,-2 2 0,-12 1-13,-3 4-7,-9-4-29,-5 12 0,-3-10-135,-2 6 0,2-4 72,-3 4 0,6-6-157,-1 2 1,3-9 189,7-1-280,-6-6 114,10 9 0,-6-12 18,8 4 0,-1-3 123,0-2 0,-6-7 0,-2-1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5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970 133 8573,'-29'-7'-272,"0"6"0,-6-6-320,1 7 1,-5 0 392,4 0 1,-5 2 207,0 3 0,-2 3-69,-2 6 0,0 1 78,0 0 1,-5 4 4,0 1 1,-5 6 15,5-1 0,0 2 2,5 3 1,0 6 6,-1 3 1,10 3-1,5 2 1,7 2-9,9 3 1,1 0 10,3 10 0,3-8 79,7 7-94,0-9 0,13 9 1,-1-11 18,12 7 1,7-7-22,8 2 1,6-10-2,4-4 1,3-6 32,7-4 74,6-11-212,-5-1 0,12-11 161,-3 3 0,4-12 2,6-7 1,-3-3 131,8-7 1,-7-2-102,1-9 0,-3 3 10,-1-7 1,-14 1-15,-6-1 1,-13-9 8,-7 4 0,-10-11-64,-4-4 0,-10 0-10,-5-5 1,-12-7-24,-7-3 0,-14-4-184,-11-1 0,-4 11-53,-1-1 0,-2 14-118,-3 6 0,2 9-107,-7 6 1,7 11 113,-2 9 318,3 5 0,-1 9 0,-1 4 0,1 5 0,-2 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4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4864 135 7993,'-22'0'0,"2"0"-760,-1 0 531,6 0 1,-7 0 269,4 0 0,-3 1 16,-2 5 1,-3-4 12,3 4 1,-4-4-7,-1-2 1,0-2 181,1-4-194,-2 4 1,-3-7 71,0 3 0,-6-1-48,5-4 0,-1-4-106,2 4 1,0-2 70,-5 1 1,0-2-105,-5 2 0,0 5 69,1 1 1,-5-2-90,-5 3 1,-1-1 77,-8 6 0,-3 0-13,-3 0 0,-3 0 82,-6 0 0,-1 0-316,-3 0 1,-4 6 377,4-1 1,-5 3-69,-4-2 1,2 1-27,-2 5 0,4 2-28,4-2 0,-3-3-7,-1 3 1,6-2-14,-1 7 0,6-6-13,4 1 0,-3 1-79,-3 9 84,4-3 15,-5 5 0,4 1-118,-2 3 98,2 4-14,-16 1 0,13 1-11,-8 0 1,0 4 40,-5 3 1,44-18 0,1-1-1,-3 1 0,-1 0 0,-39 20 1,3 1 1,-2 2-1,6 5 0,-2-7-24,2 1 1,4 0 11,11 5 1,2 2-27,6-2 32,0 1 15,0 6 0,6-4-4,4 3 1,7-4 7,2-1 0,5-1 1,0 1 0,7-1-29,1 1-36,14-1 51,-9 0 1,13 2-95,-3-2 1,2 1 85,7-1 1,2 1-31,3-1 1,-2 6 8,6 0 69,1 1 192,3-7 1,6 6-225,0 0 1,10 6 8,-1-6 0,11 3 34,3-3 0,6-6-109,7 1 0,13-1 174,1-5 0,6-4-393,0-2 1,8-3 316,-37-18 0,1-2 1,7-2-1,0-2 4,1 0 1,1-2 0,5 3-1,0-1-268,-1-1 1,1 0-1,3 2 1,2-2 243,1 1 0,2-1 0,-1-1 0,2 1-7,-1 2 0,1 1 0,0 0 0,0 1-29,0 1 1,0 1 0,0 3-1,1 0 39,1 0 1,0-1 0,3 1 0,1-1-107,0-1 0,1-1-1015,2-4 0,-1-1 1109,-1 1 0,0-1 0,6-3 1,1-2 26,1 2 0,2-1 1,6 0-1,0-1-269,-2-1 0,0 0 0,4 0 0,0 2 263,-5-2 0,1 0 0,1 1 0,-1 1-4,-27-2 1,-1-1-1,1 1 1,1-1 0,-1 0-1,1 1 5,1 0 0,-2-1 0,2 1 0,0-1 0,1-2 0,-1 1-8,-3-1 1,1 1 0,0 0 0,0 0-1,1-1 1,0 0 1,0 3 1,0 0 0,0 0 0,2-1 0,-1 1 0,0 0 0,0 0 0,-2-1 0,2 0 0,1 1 1,-2-1-1,2 1-3,-4 0 1,1 0 0,0-1-1,2 1 1,1-1 0,0-1 15,1 0 0,0-1 0,1 2 0,1-1 0,1 1 1,-1-2-35,0-1 1,0 0-1,0 0 1,0 1-1,2 2 1,-2-2-2,-1 0 1,-1-2 0,0 1 0,3 2 0,0-1 0,0 2 0,1-3 1,-1-1 0,0 0 0,3 1 0,0 1 0,-1-2-4,-3 0 1,0-1 0,0-1 0,-1 1 0,2 0 0,-2 0-30,-4 0 1,-2 0 0,0 0-1,2 0 1,0 0 0,-1 0 21,2 1 1,-1-1-1,0-1 1,0 0-1,-1-2 1,1 0-41,-1 0 0,0-1 1,-1 0-1,31-3 1,0 1 36,-3 0 1,0 0 0,2-3 0,1-1 10,-30 7 0,1-1 0,-3 1-8,30-8 0,-2 2 15,4 5 0,-2-1 0,-6-3 1,0-1 0,2 1 0,0 0 1,-2-1-1,0 1-118,0 0 1,0-2 0,-7 5 0,-2-2 121,-1-1 1,-2-1 0,-3 3 0,-2-1 23,0-4 1,-3-1-1,3 2 1,-1-1-20,-2 1 0,-1-1 1,-5 0-1,-2 1 61,-4-4 1,-1-1 0,0 2 0,0-1-35,-2-3 0,0 0 0,-1 1 0,-2-2 500,0 1 1,-3 0-1,36-19-536,-2-3 1,-8-2 7,-5-3 1,-4-10 604,-6 3 1,-8-4-643,-6 5 0,-8-6 31,-11-1 0,-4-6 639,-9 2 0,-5 0-563,-5 0 1,-5 5 445,-5-6 1,-10 0-338,-8-5 1,-7 5-114,-6 0 0,-12 6 135,-3-6 0,-17 0-161,34 29 1,-1-1-1,-1 2 1,-1 3-145,-1-2 0,-2 0 1,-3 0-1,-2 0 80,0-2 1,-3-2 0,-1 1 0,-2 1 37,-2-1 0,0 0 0,1 1 0,-1-1-53,-2 0 0,-1 1 0,0-2 1,0 2-276,-4 0 0,-2-1 1,0-3-1,-1-1 222,-7-1 1,0-1 0,3 2 0,0 2-284,-4-2 0,-2 2 1,0 4-1,-1 1 293,-2 0 1,-1 0 0,-4 2 0,-2-1 48,-2-1 0,-1 0 0,0 1 0,0 1 6,29 12 1,0 0-1,0 1 1,-3 0-1,0-1 1,1 2-575,-1-1 0,0 1 0,-1 0 574,-6-1 1,-2-1-1,2 2 6,6 2 0,-1 2 0,1-1 0,-9-1 0,1-1 0,0 2-39,4 2 1,0 1 0,1 0-1,-3-2 1,0 0 0,0 1-78,-2 0 0,-1 1 0,0 0 0,-2 0 0,0 1 0,0 1 98,1-1 1,0 0 0,-1 1-1,-1 0 1,-1 2 0,1-1-13,3-1 0,0 1 1,0 2-1,-3 0 1,-2 1-1,2 0-89,-2 1 1,1 1 0,0-1 0,-4-1 0,-1 0 0,2 1 83,1-1 1,0 2 0,1-1 0,-1 2 0,1 0 0,0 0-51,4 1 0,0 1 1,0 1-1,0 1 0,-1 2 1,0-1 96,-1 0 0,1 1 0,0 0 0,-2 0 0,0-1 0,0 2 0,5 2 0,-2 2 0,2-2 0,-2-1 0,0 0 0,2 0 0,5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24 7523,'-44'-8'0,"1"1"-498,4 1 1070,7 4-298,9 2 0,9 2-115,-2 5 0,10 9-69,0 14 1,3-2-162,3 9 0,3 2 114,3 5 1,8 4-115,8 4-60,1-4 200,9 18-509,-6-9 392,27 2 1,-13 9 40,20-1 1,-5-6-115,13 8 0,-5-4 91,13 10 1,4-3 4,3 12 0,5-9-172,3 8 0,-1 0 176,1 8 1,2 2 240,5 5-220,-14-5 2,3 18 1,-11-17 13,-1 3 0,12 6-24,-6 3 1,10-6-1,8-1 1,-7-7 28,7-1-1115,4-11 1092,0 19 0,9-25-13,2 7 0,2-5-96,4-1 1,2-1 114,-54-34 0,-1 3 0,47 38-28,6 2-1085,-9 4 1103,2-6 0,-2 9 49,-5 1 0,-6 0-2,-9-1 1,-3 0-21,-5 1 0,2 8 4,-10-2 1,8-6-10,-7-8 0,7-8 8,-8 9 1,12-12 270,-4 3 1,2-11-304,-2-4 1,5-9-5,-5 1 1,3 3 177,-3-1 0,-6-9-205,-9-8 1,3 1 718,4 7 0,-4-6-809,5-2 0,-9-10 98,-7 4-200,7-6 97,-20-2 0,15 0 93,-8-1 0,-9-7-142,-7 0 1,-1-10 182,9 3 0,-1 4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894 0 7994,'-11'0'346,"5"0"-339,6 0 256,0 0-365,6 8 0,-1 3 81,5 11 1,2-1 7,5 8 1,-2-2 46,-4 7 0,10 2 30,-4 3 0,3-1-73,-3 6 1,0 1 55,0 6 1,-1-1 6,1 0 0,6 0 1,-1-6 0,1 3 53,-7-8-35,1 0-31,0-4 0,1-8-4,-2 2 0,7-9-41,-2 2 1,2-2-9,-6-4 1,0-5-4,0 1 0,-2-7-30,-4 7 26,4-9-30,-13 4 274,5-7-224,-7 0 1,-7 0 167,-4 0 0,-4 0-62,-2 0 0,-2 0-38,-4 0 0,3 0-38,-8 0 1,0 0 8,-6 0 1,-1 0-25,-4 0 0,1 0-12,-7 0 0,-7 8-211,-10 4 1,-9 3 63,-3 2 1,-6 4-137,1 2-981,-2-1 971,-4 3 0,2-1-562,6 4 850,9-3 0,0-4 0,12-2 0,9 2 0,8 5 0,6 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3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131 8370,'-14'-9'0,"-3"-1"-372,-2-2 1,4 4 274,0-2 0,1 6 24,4-6 1,-3 5 124,-2-5 1,0 7-224,1-2 0,-1-2 45,0 2 1,-1 1 53,-4 4 0,-3-5 105,-6 0 1,-2 0-2,-3 5 0,-10-2 119,-10-3 1,-3 4-94,-2-4 0,-7 8 10,-2 2 1,-9 6-21,-1-1 1,-7 3-325,2 2 1,-4 5 297,-1-1 1,1 6-36,4-6 0,3 2-48,6-1 1,9-2 74,6 7 0,2-3-57,8 3 1,5 3 39,5-4 1,13 4-94,1 1 1,4 1 87,6-1 1,-3 0-71,8 1 0,4 4 321,1 0 0,3 1-285,2-6 0,9 1 110,5-1 1,9 0-100,11 1 1,11-1 206,8 1 0,13-3-110,7-2 0,9 1-230,11-6 1,-43-10-1,1-1 152,3-1 1,0-1-1,4-2 1,0-2-238,1 0 0,0-1 0,2-4 0,2-1 257,3-1 1,0-2 0,2-3 0,0-1-8,-2-2 1,0-1-1,-3 2 1,-2-1-1,-4 0 0,-1 0 0,-4 0 1,0-1-100,0-1 1,-1-1-1,0 2 1,-1 1 244,43-12 1,-4 1-146,-6-1 0,-8-6 139,-1 1 1,-9-1-102,-11-4 1,-10-2 92,-10 2 0,-9-5-42,-6 4 1,-9-6 246,-5 2 1,-16 2-407,-9-3 1,-14 6 86,-10-5 0,-15 6-176,-15-1 0,-9 10 205,-15 4 1,46 12-1,-2 1-156,-7 2 1,-1 0 0,2 2 0,-1 0-115,-2 2 0,-1 2 1,4-1-1,-1 0-66,0-1 0,0 2 288,-2 5 0,0 1 0,3-3 0,1 0 0,-3 5 0,1 0 0,1-1 0,1 0 0,0 1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2909 192 8297,'0'-21'0,"0"5"-569,0-4 0,-2 10 230,-3 5 0,0-1 99,-9 1 0,-4 0 138,-12 5 0,-6 0 102,-3 0 0,-16 0 0,-9 0 0,-8 0 0,-6 0 0,-12 0-118,39 0 1,-1 0 0,0-2 0,0-1 127,-5 1 1,1-1 0,0-2 0,-1 0 161,-1 3 1,-1-1 0,-3 0 0,-1 0-62,0 0 0,-1 1 0,2 1 0,0 0-10,0-1 0,1-1 1,2 5-1,-1 1-67,1 2 1,1 0 0,-1 2 0,0 1-90,0 2 1,0-1 0,4 0-1,1-1 97,2 1 1,1 1-1,-45 8-289,8 2 1,9-4 96,1 4 0,19 1 36,0-1 1,12 1-47,8-1 0,3-2 50,6 6 1,7-4 23,4 4 1,9-6 81,5 2 0,5-4 416,5-1 0,11-1-385,14 1 1,6-2 319,8-3 1,13 3-235,7-3 1,6 3-97,3 2 1,9-1-219,6 1 1,10 0 201,-42-8 1,1 0-1,-3 0 1,0-1-199,4-1 0,1 0 0,-2 2 1,1-1 188,0-1 0,1 0 0,3 1 0,0 0-67,2-2 0,0 1 0,-4 1 0,-1 0 66,0-3 1,0-1-1,-5 0 1,-1 1-12,1-3 1,0 0-1,1-3 1,1-1-53,1 0 1,-1-2 0,-4 0-1,-1-1 109,47-7 1,-7-3 258,-3-2-279,7-4-3,-12 0 0,4-5 212,-14 4 0,-1-6-131,-3-4 0,1 1 44,-6-6 1,-7 5-286,-8-5 229,-3-1-5,-9 3 1,-4-4 218,-13 7 0,-9 1-289,-16 8 1,-11-1 255,-14 7 1,-19-4-344,-14 8 0,-16-1-101,-9 11 0,38 2 0,-3 1-40,-5 2 0,-1 0 1,-3 0-1,-1 0-17,-3 0 1,0 0 236,3 3 0,0 1 0,0-2 0,-1 0 0,2 4 0,0 0 0,-2 0 0,1-1 0,-1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6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2308 221 7755,'8'-6'-579,"-1"-2"1,-7-2 645,0 0 0,0 5-66,0-5 1,-2 5 1,-3-4 1,-3 4-25,-7-5 0,-6 5 21,-3-5 1,-11 7-27,-4-2 1,-7-2 28,-7 3 0,-10-3-3,-15 2-1620,-10 3 1628,37-1 0,-1 0 0,-3 2 0,-1 2 0,-3-1 0,0 0 0,3 0 0,0 2-171,-1 0 1,1 0 0,2 0 0,0 0 164,-2 2 1,-1 2-1,3-2 1,-1 0-1,1 1 1,0-1-3,3 0 0,1-1 4,-32 4 0,-3-1 44,7 4 1,-4 1-134,9-6 1,3 7 197,11-3 0,8 5-53,7 0 0,3 1 8,12 0 1,3 1 673,11 4 0,7-4-718,3 3 0,3 3 267,2-3 1,2 1-265,3-5 1,10 4 49,9 1 0,4-1-55,1-4 1,9 0-8,6-1 0,8 1 17,12 0 1,9 0 4,11-1 1,9 1-349,5 0 1,-44-8 0,1-1 313,3-1 0,2 0 0,4 1 1,2-1-15,5-2 0,0-1 0,1 1 0,0-1-8,-1-2 1,0 0 0,1-1 0,-2 0-585,-3-1 0,-1-1 608,6-1 1,-2 0-4,-16 0 1,0 0 0,3-2-1,0-1 127,31-3 1,-1-3-169,-4-2 1,0-1 233,-9-4 1,-6 2-70,-14-6 62,-3-1-107,-14-4 0,-2-5-38,-11-1 0,-9-1 8,-10 2 1,-13 3 204,-12-3 0,-16-2-466,-18 2 0,-18 1-1,-11 8 0,31 12 1,-4 0 259,-7 3 1,-1 1 0,-2-1 0,0 2-159,-5 2 0,0 2 0,-1-2 1,0 1-218,-4 2 0,0 1 0,-5-1 0,-1 1 326,-6 1 0,-1 2 0,-1 1 0,-1 1 0,-2-1 0,0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54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2529 146 7213,'0'-8'-211,"-1"1"249,-4 7 1,1-5 16,-5 1 0,4-1-14,-5 5 1,0 0-15,-5 0 1,-6-5-4,-3 0 1,-6 0-8,-4 5 0,1 0-26,-6 0 1,-2 0 46,-8 0 0,-1 2-91,-4 2 1,-2-2 70,7 3 0,-1-2-119,1 2 1,1-3 24,-6 3 0,7-4 32,-2-1 1,-2 0 28,2 0 1,-6 5-12,1 0 0,2 0 41,-2-5 1,5 0-41,-5 0 0,2 0 32,-2 0 0,3 2-34,7 3 1,-5-4-1,0 4 0,0-2 25,5 2 1,0-3-5,0 3 0,0-4 5,0-1 1,6 5 0,4 0 1,1 0-1,-1-5 0,1 0-12,-6 0 1,6 5 32,-1 0 0,3 0-22,1-5 1,-1 1 28,-3 4 0,3-3-23,-3 3 0,3 1-1,1-1 0,3 5-4,2-5 1,-1 5 0,6-5-1,1 6 0,4-4 6,0 2-15,7 5 9,2-6 1,4 5-8,-3-3 6,4 3 1,-6-5-1,7 6 1,0-4 0,0 0 0,0 0 0,5 5 0,0-1 0,6 1 0,-1 0 0,3-6 0,2 1 0,-1 0 0,1 5 0,2-5 0,2-1 0,4 0-5,6 0 0,2 4 0,4-3 0,-3-2-22,8 2 0,-1-5-4,5 5 1,2-2 14,3 2 1,3 3 4,7-3 1,-1-2 18,1 2 1,2-7-21,2 2 0,4 1 13,7-1 1,-7 5 4,-4-5 0,3 5 5,-2-5 0,6 4 33,-2-4 1,4 2-169,2-2 1,1-4 255,3 4 0,7-3-110,3-2 1,4 0 53,-9 0 1,4 0-33,1 0 0,3-5-36,-2 0 0,0-1-6,-10 1 0,1 3-9,-2-3 0,2-1-6,3 1 1,-2-2-12,-8 2 0,1-1 89,-1-4 1,10-3-62,1 3 1,-1 2 29,-10-2 1,3 5-15,2-5 1,-3 6-37,3-6 1,-9 7 25,-5-2 1,-4-2 0,-1 2 1,-2-5 72,-3 5 1,-5-6 1,-10 1 0,-3-1 181,-6 1 0,-3-3-140,-2 3 1,-4-1 76,-6 1 1,-1-3 231,1 3-412,-7-3 1,-1-2 29,-7 1 0,-2-6-120,-3 0 1,-8-1 91,-6 2 1,-9 2-116,-2-2 0,-5-3-96,-10 3 0,-10-6 29,-4 6 0,-14-1-95,-1 5 1,-16-4-103,-3-1 1,44 8 0,-1 0 267,-1 2 0,-1 0 0,-6 0 0,0 1 7,-3 1 1,-1 1 0,-6 0 0,-3 1-321,-4 1 1,-1 0 0,1-1-1,-1 1 320,-5 2 0,1 1 0,4-1 0,1 1-6,2 1 1,-1 2-1,1-1 1,-1 0 83,3 0 0,0 0 0,1-2 0,0-1 0,-1 0 0,0 1 0,-1 0 0,0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5:00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3143 399 7972,'-15'-21'0,"0"-2"-221,0 0 0,-4 2 63,-1 6 0,-8 1 137,-1-1 0,-4 0-74,-11 1 1,0 4-220,-15 0 0,-4 5 296,-16-5-302,-2 1 0,-9-1 247,-3 0-770,42 8 1,-1 1 879,-6-6 1,-2 1 0,-4 4 0,-2 2 0,-3-2 1,0-1-1,0 2 1,0 0-137,0 1 0,0 0 0,0 3 1,0 1 202,-2 0 0,-1 2 0,-1 3 1,-1 1-234,5 2 0,1 1 0,3 1 1,3 1 150,7 2 1,2 1-1,1 0 1,1 3 23,2 2 0,0 3 0,3-1 0,1 2-86,-34 32 1,7 1 60,14 4 0,-1 3-131,0 6 0,4 3 84,6 2 0,1-3-123,14 3 1,8-2 124,11-3 0,10-1 4,15-3 0,10 2 133,19-2-137,13 3 249,-17-35 1,4-1 0,1-1-1,3-3-212,3 1 0,1-2 1,1-1-1,2-1-25,3-2 1,2 0 0,3-1 0,1-2 6,4-1 0,2-2 0,0-2 0,0-2-85,1-1 1,1-2-404,2-1 0,0-3 488,-2-5 1,0-2-1,9-2 1,0-2-11,0-3 1,0-2 0,-3-3-1,0-2-27,-2 0 0,0-2 0,-4-1 0,0 0 127,-3 0 1,-1-1 0,0-3-1,0 0-5,-2-1 1,0-1 0,-3-1-1,-1-1-46,2 0 1,-1 0-1,-4 0 1,0-2-46,0 0 1,0-1 0,1-1 0,1-2 63,1-3 0,-2-1 0,-2 1 0,-3 0-29,0-3 0,-2-1 1,-2 1-1,-2-1-10,-1 0 1,-3-3 0,-2-1 0,-2-2-33,-3 0 0,-2-1 0,19-40 165,-11-1 1,-17 4-2,-22-4 0,-28-2-121,6 38 0,-5 1 0,-9 3 0,-5 3 3,-6-3 1,-4 2 0,-10 2-1,-5 3 134,-6 1 1,-3 2 0,-7-1 0,-3 1-137,-5 0 1,-1 2 0,0 6 0,-1 1-1243,-3-2 0,-1 3 1215,0 8 0,1 1 0,6-4 0,0 1 0,-2 5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June 16,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6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 Feb 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0490-BC05-4633-8545-27E108F0743F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59F5-C261-441F-8234-73E012759177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1086-E037-4EBE-A5A9-2EC9A3D833A1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28FE-2C8E-4BBE-A8A9-C688A59D9FCC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4F90-88B6-46D8-AB23-CEF3232EB6C2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BC9BB-28D4-4181-BCD6-41BDE7D5FC4D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4ADB-66CB-46CB-AEB6-32E140A4240A}" type="datetime1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64AE-0FF5-40C9-93A3-F29D5350BC32}" type="datetime1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65C-1FF4-462D-9203-1125FC7D6BEA}" type="datetime1">
              <a:rPr lang="en-US" smtClean="0"/>
              <a:t>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B72A-3619-46B2-8045-3A355860F7EB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DEC3-6D68-4749-8971-B908624A0465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8733-A889-442B-9D01-2518BB55571C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29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24.xml"/><Relationship Id="rId21" Type="http://schemas.openxmlformats.org/officeDocument/2006/relationships/customXml" Target="../ink/ink133.xml"/><Relationship Id="rId7" Type="http://schemas.openxmlformats.org/officeDocument/2006/relationships/customXml" Target="../ink/ink126.xml"/><Relationship Id="rId12" Type="http://schemas.openxmlformats.org/officeDocument/2006/relationships/image" Target="../media/image22.png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8.xml"/><Relationship Id="rId24" Type="http://schemas.openxmlformats.org/officeDocument/2006/relationships/image" Target="../media/image28.png"/><Relationship Id="rId5" Type="http://schemas.openxmlformats.org/officeDocument/2006/relationships/customXml" Target="../ink/ink125.xml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132.xml"/><Relationship Id="rId4" Type="http://schemas.openxmlformats.org/officeDocument/2006/relationships/image" Target="../media/image18.png"/><Relationship Id="rId9" Type="http://schemas.openxmlformats.org/officeDocument/2006/relationships/customXml" Target="../ink/ink127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36.xml"/><Relationship Id="rId30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43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138.xml"/><Relationship Id="rId21" Type="http://schemas.openxmlformats.org/officeDocument/2006/relationships/customXml" Target="../ink/ink147.xml"/><Relationship Id="rId7" Type="http://schemas.openxmlformats.org/officeDocument/2006/relationships/customXml" Target="../ink/ink140.xml"/><Relationship Id="rId12" Type="http://schemas.openxmlformats.org/officeDocument/2006/relationships/image" Target="../media/image37.png"/><Relationship Id="rId17" Type="http://schemas.openxmlformats.org/officeDocument/2006/relationships/customXml" Target="../ink/ink145.xml"/><Relationship Id="rId25" Type="http://schemas.openxmlformats.org/officeDocument/2006/relationships/customXml" Target="../ink/ink149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customXml" Target="../ink/ink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142.xml"/><Relationship Id="rId24" Type="http://schemas.openxmlformats.org/officeDocument/2006/relationships/image" Target="../media/image43.png"/><Relationship Id="rId5" Type="http://schemas.openxmlformats.org/officeDocument/2006/relationships/customXml" Target="../ink/ink139.xml"/><Relationship Id="rId15" Type="http://schemas.openxmlformats.org/officeDocument/2006/relationships/customXml" Target="../ink/ink144.xml"/><Relationship Id="rId23" Type="http://schemas.openxmlformats.org/officeDocument/2006/relationships/customXml" Target="../ink/ink148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146.xml"/><Relationship Id="rId4" Type="http://schemas.openxmlformats.org/officeDocument/2006/relationships/image" Target="../media/image33.png"/><Relationship Id="rId9" Type="http://schemas.openxmlformats.org/officeDocument/2006/relationships/customXml" Target="../ink/ink141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150.xml"/><Relationship Id="rId30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5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0.xml"/><Relationship Id="rId18" Type="http://schemas.openxmlformats.org/officeDocument/2006/relationships/image" Target="../media/image59.png"/><Relationship Id="rId26" Type="http://schemas.openxmlformats.org/officeDocument/2006/relationships/image" Target="../media/image79.png"/><Relationship Id="rId3" Type="http://schemas.openxmlformats.org/officeDocument/2006/relationships/customXml" Target="../ink/ink155.xml"/><Relationship Id="rId21" Type="http://schemas.openxmlformats.org/officeDocument/2006/relationships/customXml" Target="../ink/ink164.xml"/><Relationship Id="rId34" Type="http://schemas.openxmlformats.org/officeDocument/2006/relationships/image" Target="../media/image139.png"/><Relationship Id="rId7" Type="http://schemas.openxmlformats.org/officeDocument/2006/relationships/customXml" Target="../ink/ink157.xml"/><Relationship Id="rId12" Type="http://schemas.openxmlformats.org/officeDocument/2006/relationships/image" Target="../media/image56.png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159.xml"/><Relationship Id="rId24" Type="http://schemas.openxmlformats.org/officeDocument/2006/relationships/image" Target="../media/image71.png"/><Relationship Id="rId32" Type="http://schemas.openxmlformats.org/officeDocument/2006/relationships/image" Target="../media/image138.png"/><Relationship Id="rId5" Type="http://schemas.openxmlformats.org/officeDocument/2006/relationships/customXml" Target="../ink/ink156.xml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121.png"/><Relationship Id="rId10" Type="http://schemas.openxmlformats.org/officeDocument/2006/relationships/image" Target="../media/image55.png"/><Relationship Id="rId19" Type="http://schemas.openxmlformats.org/officeDocument/2006/relationships/customXml" Target="../ink/ink163.xml"/><Relationship Id="rId31" Type="http://schemas.openxmlformats.org/officeDocument/2006/relationships/customXml" Target="../ink/ink169.xml"/><Relationship Id="rId4" Type="http://schemas.openxmlformats.org/officeDocument/2006/relationships/image" Target="../media/image52.png"/><Relationship Id="rId9" Type="http://schemas.openxmlformats.org/officeDocument/2006/relationships/customXml" Target="../ink/ink158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167.xml"/><Relationship Id="rId30" Type="http://schemas.openxmlformats.org/officeDocument/2006/relationships/image" Target="../media/image137.png"/><Relationship Id="rId8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76.xml"/><Relationship Id="rId18" Type="http://schemas.openxmlformats.org/officeDocument/2006/relationships/image" Target="../media/image148.png"/><Relationship Id="rId3" Type="http://schemas.openxmlformats.org/officeDocument/2006/relationships/customXml" Target="../ink/ink171.xml"/><Relationship Id="rId7" Type="http://schemas.openxmlformats.org/officeDocument/2006/relationships/customXml" Target="../ink/ink173.xml"/><Relationship Id="rId12" Type="http://schemas.openxmlformats.org/officeDocument/2006/relationships/image" Target="../media/image145.png"/><Relationship Id="rId17" Type="http://schemas.openxmlformats.org/officeDocument/2006/relationships/customXml" Target="../ink/ink178.xml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customXml" Target="../ink/ink175.xml"/><Relationship Id="rId5" Type="http://schemas.openxmlformats.org/officeDocument/2006/relationships/customXml" Target="../ink/ink172.xml"/><Relationship Id="rId15" Type="http://schemas.openxmlformats.org/officeDocument/2006/relationships/customXml" Target="../ink/ink177.xml"/><Relationship Id="rId10" Type="http://schemas.openxmlformats.org/officeDocument/2006/relationships/image" Target="../media/image144.png"/><Relationship Id="rId4" Type="http://schemas.openxmlformats.org/officeDocument/2006/relationships/image" Target="../media/image141.png"/><Relationship Id="rId9" Type="http://schemas.openxmlformats.org/officeDocument/2006/relationships/customXml" Target="../ink/ink174.xml"/><Relationship Id="rId1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84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" Type="http://schemas.openxmlformats.org/officeDocument/2006/relationships/customXml" Target="../ink/ink179.xml"/><Relationship Id="rId21" Type="http://schemas.openxmlformats.org/officeDocument/2006/relationships/customXml" Target="../ink/ink188.xml"/><Relationship Id="rId7" Type="http://schemas.openxmlformats.org/officeDocument/2006/relationships/customXml" Target="../ink/ink181.xml"/><Relationship Id="rId12" Type="http://schemas.openxmlformats.org/officeDocument/2006/relationships/image" Target="../media/image154.png"/><Relationship Id="rId17" Type="http://schemas.openxmlformats.org/officeDocument/2006/relationships/customXml" Target="../ink/ink186.xml"/><Relationship Id="rId25" Type="http://schemas.openxmlformats.org/officeDocument/2006/relationships/customXml" Target="../ink/ink190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29" Type="http://schemas.openxmlformats.org/officeDocument/2006/relationships/customXml" Target="../ink/ink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83.xml"/><Relationship Id="rId24" Type="http://schemas.openxmlformats.org/officeDocument/2006/relationships/image" Target="../media/image160.png"/><Relationship Id="rId32" Type="http://schemas.openxmlformats.org/officeDocument/2006/relationships/image" Target="../media/image165.png"/><Relationship Id="rId5" Type="http://schemas.openxmlformats.org/officeDocument/2006/relationships/customXml" Target="../ink/ink180.xml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162.png"/><Relationship Id="rId10" Type="http://schemas.openxmlformats.org/officeDocument/2006/relationships/image" Target="../media/image153.png"/><Relationship Id="rId19" Type="http://schemas.openxmlformats.org/officeDocument/2006/relationships/customXml" Target="../ink/ink187.xml"/><Relationship Id="rId31" Type="http://schemas.openxmlformats.org/officeDocument/2006/relationships/customXml" Target="../ink/ink193.xml"/><Relationship Id="rId4" Type="http://schemas.openxmlformats.org/officeDocument/2006/relationships/image" Target="../media/image150.png"/><Relationship Id="rId9" Type="http://schemas.openxmlformats.org/officeDocument/2006/relationships/customXml" Target="../ink/ink182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191.xml"/><Relationship Id="rId30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customXml" Target="../ink/ink194.xml"/><Relationship Id="rId7" Type="http://schemas.openxmlformats.org/officeDocument/2006/relationships/customXml" Target="../ink/ink196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customXml" Target="../ink/ink195.xml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customXml" Target="../ink/ink202.xml"/><Relationship Id="rId18" Type="http://schemas.openxmlformats.org/officeDocument/2006/relationships/image" Target="../media/image179.png"/><Relationship Id="rId26" Type="http://schemas.openxmlformats.org/officeDocument/2006/relationships/image" Target="../media/image184.png"/><Relationship Id="rId3" Type="http://schemas.openxmlformats.org/officeDocument/2006/relationships/customXml" Target="../ink/ink197.xml"/><Relationship Id="rId21" Type="http://schemas.openxmlformats.org/officeDocument/2006/relationships/customXml" Target="../ink/ink206.xml"/><Relationship Id="rId7" Type="http://schemas.openxmlformats.org/officeDocument/2006/relationships/customXml" Target="../ink/ink199.xml"/><Relationship Id="rId12" Type="http://schemas.openxmlformats.org/officeDocument/2006/relationships/image" Target="../media/image176.png"/><Relationship Id="rId17" Type="http://schemas.openxmlformats.org/officeDocument/2006/relationships/customXml" Target="../ink/ink204.xml"/><Relationship Id="rId25" Type="http://schemas.openxmlformats.org/officeDocument/2006/relationships/customXml" Target="../ink/ink208.xml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0" Type="http://schemas.openxmlformats.org/officeDocument/2006/relationships/image" Target="../media/image181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customXml" Target="../ink/ink201.xml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5" Type="http://schemas.openxmlformats.org/officeDocument/2006/relationships/customXml" Target="../ink/ink198.xml"/><Relationship Id="rId15" Type="http://schemas.openxmlformats.org/officeDocument/2006/relationships/customXml" Target="../ink/ink203.xml"/><Relationship Id="rId23" Type="http://schemas.openxmlformats.org/officeDocument/2006/relationships/customXml" Target="../ink/ink207.xml"/><Relationship Id="rId28" Type="http://schemas.openxmlformats.org/officeDocument/2006/relationships/image" Target="../media/image185.png"/><Relationship Id="rId10" Type="http://schemas.openxmlformats.org/officeDocument/2006/relationships/image" Target="../media/image175.png"/><Relationship Id="rId19" Type="http://schemas.openxmlformats.org/officeDocument/2006/relationships/customXml" Target="../ink/ink205.xml"/><Relationship Id="rId31" Type="http://schemas.openxmlformats.org/officeDocument/2006/relationships/customXml" Target="../ink/ink211.xml"/><Relationship Id="rId4" Type="http://schemas.openxmlformats.org/officeDocument/2006/relationships/image" Target="../media/image172.png"/><Relationship Id="rId9" Type="http://schemas.openxmlformats.org/officeDocument/2006/relationships/customXml" Target="../ink/ink200.xml"/><Relationship Id="rId14" Type="http://schemas.openxmlformats.org/officeDocument/2006/relationships/image" Target="../media/image177.png"/><Relationship Id="rId22" Type="http://schemas.openxmlformats.org/officeDocument/2006/relationships/image" Target="../media/image182.png"/><Relationship Id="rId27" Type="http://schemas.openxmlformats.org/officeDocument/2006/relationships/customXml" Target="../ink/ink209.xml"/><Relationship Id="rId30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.xml"/><Relationship Id="rId18" Type="http://schemas.openxmlformats.org/officeDocument/2006/relationships/image" Target="../media/image197.png"/><Relationship Id="rId26" Type="http://schemas.openxmlformats.org/officeDocument/2006/relationships/image" Target="../media/image202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34" Type="http://schemas.openxmlformats.org/officeDocument/2006/relationships/image" Target="../media/image206.png"/><Relationship Id="rId7" Type="http://schemas.openxmlformats.org/officeDocument/2006/relationships/customXml" Target="../ink/ink214.xml"/><Relationship Id="rId12" Type="http://schemas.openxmlformats.org/officeDocument/2006/relationships/image" Target="../media/image194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customXml" Target="../ink/ink216.xml"/><Relationship Id="rId24" Type="http://schemas.openxmlformats.org/officeDocument/2006/relationships/image" Target="../media/image201.png"/><Relationship Id="rId32" Type="http://schemas.openxmlformats.org/officeDocument/2006/relationships/image" Target="../media/image205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203.png"/><Relationship Id="rId10" Type="http://schemas.openxmlformats.org/officeDocument/2006/relationships/image" Target="../media/image193.png"/><Relationship Id="rId19" Type="http://schemas.openxmlformats.org/officeDocument/2006/relationships/customXml" Target="../ink/ink220.xml"/><Relationship Id="rId31" Type="http://schemas.openxmlformats.org/officeDocument/2006/relationships/customXml" Target="../ink/ink226.xml"/><Relationship Id="rId4" Type="http://schemas.openxmlformats.org/officeDocument/2006/relationships/image" Target="../media/image189.png"/><Relationship Id="rId9" Type="http://schemas.openxmlformats.org/officeDocument/2006/relationships/customXml" Target="../ink/ink215.xml"/><Relationship Id="rId14" Type="http://schemas.openxmlformats.org/officeDocument/2006/relationships/image" Target="../media/image195.png"/><Relationship Id="rId22" Type="http://schemas.openxmlformats.org/officeDocument/2006/relationships/image" Target="../media/image199.png"/><Relationship Id="rId27" Type="http://schemas.openxmlformats.org/officeDocument/2006/relationships/customXml" Target="../ink/ink224.xml"/><Relationship Id="rId30" Type="http://schemas.openxmlformats.org/officeDocument/2006/relationships/image" Target="../media/image204.png"/><Relationship Id="rId8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228.xml"/><Relationship Id="rId7" Type="http://schemas.openxmlformats.org/officeDocument/2006/relationships/customXml" Target="../ink/ink230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229.xml"/><Relationship Id="rId4" Type="http://schemas.openxmlformats.org/officeDocument/2006/relationships/image" Target="../media/image2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customXml" Target="../ink/ink231.xml"/><Relationship Id="rId7" Type="http://schemas.openxmlformats.org/officeDocument/2006/relationships/customXml" Target="../ink/ink233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customXml" Target="../ink/ink232.xml"/><Relationship Id="rId4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4.xm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customXml" Target="../ink/ink235.xml"/><Relationship Id="rId4" Type="http://schemas.openxmlformats.org/officeDocument/2006/relationships/image" Target="../media/image2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/>
              <a:t>Spring 2024</a:t>
            </a: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0896-3E96-4EF7-8F34-3EB8C404AE37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5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9BE072-D6ED-49F7-BE6D-C1BCD25A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313EB-2E49-49BA-AD07-CBED8056EC93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D90C52-ABD7-4098-9A0E-DF2A149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3DEE-1C84-4216-A8CA-C08978B68DC4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D7AC52-CD95-4F60-A919-51BD3BC6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8C19-B846-4434-9A69-0983FCCB8262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186B783-6243-4920-9AF0-F0337F5D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D3AB-68DC-4041-A26E-0B49250846B6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693D4-3EED-4D44-A507-5C702C76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A9EE-F178-4DC1-8251-332FF050D69B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A2BC8-2B49-460C-A759-1C7C2E66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09C9-3190-4273-8344-00C3A1129DF3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E4F741-B3B0-4546-90F9-CFF58D0A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493A-B53E-4B87-8CD1-82F36D2A8CCC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5195D22-E392-4000-833C-321237D6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F9D2-3752-42A9-93AE-91516D9187C7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151F7F7-2D09-450C-B3DF-72F2EE4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2CB3-70AA-4C63-9FB3-3C1D7CEA167D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01075-F096-4F36-9674-41962206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C1DE-8C5C-4852-BE7B-FD3D7265A546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6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File Format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DUP operator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E07E-569B-451C-BA57-9E2F123A5EB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Listing File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41119" y="1889760"/>
            <a:ext cx="6376417" cy="3581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/>
              <a:t> Contains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source code</a:t>
            </a:r>
          </a:p>
          <a:p>
            <a:pPr lvl="1"/>
            <a:r>
              <a:rPr lang="en-US" altLang="en-US" dirty="0">
                <a:solidFill>
                  <a:srgbClr val="112EAC"/>
                </a:solidFill>
              </a:rPr>
              <a:t>addresses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object code </a:t>
            </a:r>
            <a:r>
              <a:rPr lang="en-US" altLang="en-US" dirty="0"/>
              <a:t>(machine language)</a:t>
            </a: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segment names</a:t>
            </a:r>
          </a:p>
          <a:p>
            <a:pPr lvl="1"/>
            <a:r>
              <a:rPr lang="en-US" altLang="en-US" dirty="0"/>
              <a:t>symbols (names of : variables, procedures, and constants)</a:t>
            </a:r>
          </a:p>
          <a:p>
            <a:pPr lvl="1"/>
            <a:r>
              <a:rPr lang="en-US" dirty="0"/>
              <a:t> The </a:t>
            </a:r>
            <a:r>
              <a:rPr lang="en-US" sz="2400" b="1" dirty="0">
                <a:solidFill>
                  <a:srgbClr val="112EAC"/>
                </a:solidFill>
              </a:rPr>
              <a:t>format</a:t>
            </a:r>
            <a:r>
              <a:rPr lang="en-US" dirty="0"/>
              <a:t> of the </a:t>
            </a:r>
            <a:r>
              <a:rPr lang="en-US" b="1" u="sng" dirty="0"/>
              <a:t>list file lines</a:t>
            </a:r>
            <a:r>
              <a:rPr lang="en-US" dirty="0"/>
              <a:t> is</a:t>
            </a:r>
          </a:p>
          <a:p>
            <a:pPr lvl="1"/>
            <a:endParaRPr lang="en-US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6410" y="4746346"/>
            <a:ext cx="7265221" cy="342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4243" y="5272612"/>
            <a:ext cx="6772690" cy="19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2CAC4-F045-4D2F-BFB7-8CF3CA50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1ACC-C3C5-4515-9393-1417798454BB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4EE77-326E-412C-BE87-ACA67992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5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13232" y="950976"/>
            <a:ext cx="10888322" cy="5266944"/>
            <a:chOff x="6744910" y="895412"/>
            <a:chExt cx="5305440" cy="37271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910" y="895412"/>
              <a:ext cx="5305440" cy="3727101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02108" y="2444570"/>
              <a:ext cx="2017605" cy="2069246"/>
              <a:chOff x="9802108" y="2444570"/>
              <a:chExt cx="2017605" cy="206924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802108" y="2647031"/>
                <a:ext cx="2017605" cy="18667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0344710" y="2444570"/>
                <a:ext cx="1230538" cy="24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b="1" dirty="0">
                    <a:solidFill>
                      <a:srgbClr val="C00000"/>
                    </a:solidFill>
                  </a:rPr>
                  <a:t>source code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79214" y="2469537"/>
              <a:ext cx="700287" cy="1899464"/>
              <a:chOff x="7679214" y="2469537"/>
              <a:chExt cx="700287" cy="189946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679214" y="2671924"/>
                <a:ext cx="700287" cy="169707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679214" y="2469537"/>
                <a:ext cx="550348" cy="261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112EAC"/>
                    </a:solidFill>
                  </a:rPr>
                  <a:t>addresses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45089" y="2776221"/>
              <a:ext cx="1141372" cy="1400394"/>
              <a:chOff x="8445089" y="2776221"/>
              <a:chExt cx="1141372" cy="14003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5089" y="3017489"/>
                <a:ext cx="1141372" cy="115912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659834" y="2776221"/>
                <a:ext cx="648699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00B050"/>
                    </a:solidFill>
                  </a:rPr>
                  <a:t>object code </a:t>
                </a:r>
                <a:endParaRPr lang="en-US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605792" y="2106478"/>
              <a:ext cx="1466651" cy="248416"/>
              <a:chOff x="7605792" y="2106478"/>
              <a:chExt cx="1466651" cy="2484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605792" y="2146197"/>
                <a:ext cx="943283" cy="20847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588090" y="2106478"/>
                <a:ext cx="484353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7030A0"/>
                    </a:solidFill>
                  </a:rPr>
                  <a:t>segment</a:t>
                </a:r>
              </a:p>
            </p:txBody>
          </p:sp>
        </p:grpSp>
      </p:grpSp>
      <p:cxnSp>
        <p:nvCxnSpPr>
          <p:cNvPr id="24" name="Straight Connector 23"/>
          <p:cNvCxnSpPr/>
          <p:nvPr/>
        </p:nvCxnSpPr>
        <p:spPr>
          <a:xfrm>
            <a:off x="6029878" y="1207008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62847" y="3735076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79839" y="372288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78543" y="372898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95535" y="3735076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02007" y="4234948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18999" y="424104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17703" y="424714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34695" y="4234948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50478" y="247665"/>
            <a:ext cx="43685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500" dirty="0">
                <a:latin typeface="Garamond" panose="02020404030301010803" pitchFamily="18" charset="0"/>
              </a:rPr>
              <a:t>Listing File</a:t>
            </a:r>
            <a:endParaRPr lang="en-US" sz="4500" dirty="0">
              <a:latin typeface="Garamond" panose="02020404030301010803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27339-F31D-4646-BF35-FA96F62B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ABE8-942A-40BF-9585-0E6B1AE44EBE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9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68" y="2144235"/>
            <a:ext cx="5180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Configuring Visual Studio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to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generate a listing file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.</a:t>
            </a:r>
            <a:endParaRPr lang="en-US" sz="1600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1" y="2587320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A2729FA4-5F2D-904B-9E14-0C95EF0A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758" y="1206979"/>
            <a:ext cx="6430066" cy="444404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59BD4BF-E228-E14F-B68A-6DEE70B143EE}"/>
              </a:ext>
            </a:extLst>
          </p:cNvPr>
          <p:cNvGrpSpPr/>
          <p:nvPr/>
        </p:nvGrpSpPr>
        <p:grpSpPr>
          <a:xfrm>
            <a:off x="6138013" y="4576973"/>
            <a:ext cx="931680" cy="190800"/>
            <a:chOff x="6138013" y="4576973"/>
            <a:chExt cx="9316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14:cNvPr>
                <p14:cNvContentPartPr/>
                <p14:nvPr/>
              </p14:nvContentPartPr>
              <p14:xfrm>
                <a:off x="6153853" y="4598213"/>
                <a:ext cx="852480" cy="1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8733" y="4583093"/>
                  <a:ext cx="88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14:cNvPr>
                <p14:cNvContentPartPr/>
                <p14:nvPr/>
              </p14:nvContentPartPr>
              <p14:xfrm>
                <a:off x="6995533" y="4598213"/>
                <a:ext cx="21600" cy="16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80053" y="4583093"/>
                  <a:ext cx="52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14:cNvPr>
                <p14:cNvContentPartPr/>
                <p14:nvPr/>
              </p14:nvContentPartPr>
              <p14:xfrm>
                <a:off x="6164653" y="4576973"/>
                <a:ext cx="3204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9533" y="4561853"/>
                  <a:ext cx="62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14:cNvPr>
                <p14:cNvContentPartPr/>
                <p14:nvPr/>
              </p14:nvContentPartPr>
              <p14:xfrm>
                <a:off x="6138013" y="4719893"/>
                <a:ext cx="931680" cy="2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2893" y="4704773"/>
                  <a:ext cx="962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68CE-3E80-284D-B10E-7E298D96BC54}"/>
              </a:ext>
            </a:extLst>
          </p:cNvPr>
          <p:cNvGrpSpPr/>
          <p:nvPr/>
        </p:nvGrpSpPr>
        <p:grpSpPr>
          <a:xfrm>
            <a:off x="6170053" y="4148573"/>
            <a:ext cx="1196280" cy="185400"/>
            <a:chOff x="6170053" y="4148573"/>
            <a:chExt cx="11962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14:cNvPr>
                <p14:cNvContentPartPr/>
                <p14:nvPr/>
              </p14:nvContentPartPr>
              <p14:xfrm>
                <a:off x="6180493" y="4174853"/>
                <a:ext cx="2664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5373" y="4159733"/>
                  <a:ext cx="5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14:cNvPr>
                <p14:cNvContentPartPr/>
                <p14:nvPr/>
              </p14:nvContentPartPr>
              <p14:xfrm>
                <a:off x="6201733" y="4148573"/>
                <a:ext cx="113580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6253" y="4133093"/>
                  <a:ext cx="1166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14:cNvPr>
                <p14:cNvContentPartPr/>
                <p14:nvPr/>
              </p14:nvContentPartPr>
              <p14:xfrm>
                <a:off x="6170053" y="4296533"/>
                <a:ext cx="119628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54573" y="4281413"/>
                  <a:ext cx="12268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52CE42-F609-7147-89B1-FDBB722380A6}"/>
              </a:ext>
            </a:extLst>
          </p:cNvPr>
          <p:cNvGrpSpPr/>
          <p:nvPr/>
        </p:nvGrpSpPr>
        <p:grpSpPr>
          <a:xfrm>
            <a:off x="9186133" y="1904693"/>
            <a:ext cx="2571840" cy="302040"/>
            <a:chOff x="9186133" y="1904693"/>
            <a:chExt cx="25718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14:cNvPr>
                <p14:cNvContentPartPr/>
                <p14:nvPr/>
              </p14:nvContentPartPr>
              <p14:xfrm>
                <a:off x="9270733" y="1915493"/>
                <a:ext cx="184716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5613" y="1900013"/>
                  <a:ext cx="187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14:cNvPr>
                <p14:cNvContentPartPr/>
                <p14:nvPr/>
              </p14:nvContentPartPr>
              <p14:xfrm>
                <a:off x="9186133" y="1920533"/>
                <a:ext cx="10620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1013" y="1905413"/>
                  <a:ext cx="13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14:cNvPr>
                <p14:cNvContentPartPr/>
                <p14:nvPr/>
              </p14:nvContentPartPr>
              <p14:xfrm>
                <a:off x="9186133" y="2148413"/>
                <a:ext cx="2402640" cy="5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71013" y="2132933"/>
                  <a:ext cx="243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14:cNvPr>
                <p14:cNvContentPartPr/>
                <p14:nvPr/>
              </p14:nvContentPartPr>
              <p14:xfrm>
                <a:off x="11096293" y="1904693"/>
                <a:ext cx="661680" cy="28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81173" y="1889573"/>
                  <a:ext cx="6922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D24C8-DCAE-0446-B51B-CBA960F325C6}"/>
              </a:ext>
            </a:extLst>
          </p:cNvPr>
          <p:cNvGrpSpPr/>
          <p:nvPr/>
        </p:nvGrpSpPr>
        <p:grpSpPr>
          <a:xfrm>
            <a:off x="9239053" y="2719733"/>
            <a:ext cx="1216800" cy="365760"/>
            <a:chOff x="9239053" y="2719733"/>
            <a:chExt cx="12168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14:cNvPr>
                <p14:cNvContentPartPr/>
                <p14:nvPr/>
              </p14:nvContentPartPr>
              <p14:xfrm>
                <a:off x="9249493" y="2719733"/>
                <a:ext cx="1060920" cy="31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34373" y="2704613"/>
                  <a:ext cx="1091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14:cNvPr>
                <p14:cNvContentPartPr/>
                <p14:nvPr/>
              </p14:nvContentPartPr>
              <p14:xfrm>
                <a:off x="9239053" y="2746373"/>
                <a:ext cx="42840" cy="33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3933" y="2730893"/>
                  <a:ext cx="73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14:cNvPr>
                <p14:cNvContentPartPr/>
                <p14:nvPr/>
              </p14:nvContentPartPr>
              <p14:xfrm>
                <a:off x="9254893" y="3031853"/>
                <a:ext cx="120096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39773" y="3016733"/>
                  <a:ext cx="12315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3F4DC14-B7F7-4A97-AD21-1894F0A9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9609-E2BD-4F67-A548-78DCBF8CDD7E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1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8F7C-A5E5-6640-9465-1FDC45F5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: Build the Project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C1FDFF-24AE-0444-98AC-250471DC3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167" y="1644383"/>
            <a:ext cx="593288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3BDE-C153-A549-9562-1B874BC1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C192B8-2153-1748-BFF9-4BE64F76B0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7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‘Build Project’</a:t>
            </a:r>
          </a:p>
          <a:p>
            <a:r>
              <a:rPr lang="en-US" dirty="0"/>
              <a:t>It is always better to clean the project before building it</a:t>
            </a:r>
          </a:p>
          <a:p>
            <a:r>
              <a:rPr lang="en-US" dirty="0"/>
              <a:t>To clean the project </a:t>
            </a:r>
          </a:p>
          <a:p>
            <a:pPr lvl="1"/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‘Clean project’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14:cNvPr>
              <p14:cNvContentPartPr/>
              <p14:nvPr/>
            </p14:nvContentPartPr>
            <p14:xfrm>
              <a:off x="7696813" y="1645493"/>
              <a:ext cx="542520" cy="43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1693" y="1630373"/>
                <a:ext cx="5731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14:cNvPr>
              <p14:cNvContentPartPr/>
              <p14:nvPr/>
            </p14:nvContentPartPr>
            <p14:xfrm>
              <a:off x="7889773" y="2764013"/>
              <a:ext cx="1072080" cy="32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293" y="2748893"/>
                <a:ext cx="110268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C2CCB-F256-E041-9A2C-896D314FFAC4}"/>
              </a:ext>
            </a:extLst>
          </p:cNvPr>
          <p:cNvGrpSpPr/>
          <p:nvPr/>
        </p:nvGrpSpPr>
        <p:grpSpPr>
          <a:xfrm>
            <a:off x="8154373" y="835853"/>
            <a:ext cx="730440" cy="762120"/>
            <a:chOff x="8154373" y="835853"/>
            <a:chExt cx="7304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14:cNvPr>
                <p14:cNvContentPartPr/>
                <p14:nvPr/>
              </p14:nvContentPartPr>
              <p14:xfrm>
                <a:off x="8238973" y="1174613"/>
                <a:ext cx="333000" cy="38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853" y="1159493"/>
                  <a:ext cx="363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14:cNvPr>
                <p14:cNvContentPartPr/>
                <p14:nvPr/>
              </p14:nvContentPartPr>
              <p14:xfrm>
                <a:off x="8154373" y="1412573"/>
                <a:ext cx="16956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38893" y="1397453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14:cNvPr>
                <p14:cNvContentPartPr/>
                <p14:nvPr/>
              </p14:nvContentPartPr>
              <p14:xfrm>
                <a:off x="8709853" y="989213"/>
                <a:ext cx="58680" cy="21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733" y="97409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14:cNvPr>
                <p14:cNvContentPartPr/>
                <p14:nvPr/>
              </p14:nvContentPartPr>
              <p14:xfrm>
                <a:off x="8583493" y="835853"/>
                <a:ext cx="301320" cy="40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8373" y="820733"/>
                  <a:ext cx="3319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81AC66-C67B-5E48-A954-A052FDCEF6CD}"/>
              </a:ext>
            </a:extLst>
          </p:cNvPr>
          <p:cNvGrpSpPr/>
          <p:nvPr/>
        </p:nvGrpSpPr>
        <p:grpSpPr>
          <a:xfrm>
            <a:off x="8969053" y="2851853"/>
            <a:ext cx="904680" cy="344160"/>
            <a:chOff x="8969053" y="2851853"/>
            <a:chExt cx="9046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14:cNvPr>
                <p14:cNvContentPartPr/>
                <p14:nvPr/>
              </p14:nvContentPartPr>
              <p14:xfrm>
                <a:off x="9037813" y="2978933"/>
                <a:ext cx="555840" cy="5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2693" y="2963813"/>
                  <a:ext cx="58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14:cNvPr>
                <p14:cNvContentPartPr/>
                <p14:nvPr/>
              </p14:nvContentPartPr>
              <p14:xfrm>
                <a:off x="8969053" y="2868053"/>
                <a:ext cx="14328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53933" y="2852573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14:cNvPr>
                <p14:cNvContentPartPr/>
                <p14:nvPr/>
              </p14:nvContentPartPr>
              <p14:xfrm>
                <a:off x="9609493" y="2963093"/>
                <a:ext cx="19080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4373" y="2947973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14:cNvPr>
                <p14:cNvContentPartPr/>
                <p14:nvPr/>
              </p14:nvContentPartPr>
              <p14:xfrm>
                <a:off x="9572413" y="2851853"/>
                <a:ext cx="301320" cy="34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57293" y="2836733"/>
                  <a:ext cx="331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14:cNvPr>
                <p14:cNvContentPartPr/>
                <p14:nvPr/>
              </p14:nvContentPartPr>
              <p14:xfrm>
                <a:off x="9027373" y="3005573"/>
                <a:ext cx="132480" cy="11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12253" y="2990093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AC020-96F6-564F-A9BB-3D6C9C6F105D}"/>
              </a:ext>
            </a:extLst>
          </p:cNvPr>
          <p:cNvGrpSpPr/>
          <p:nvPr/>
        </p:nvGrpSpPr>
        <p:grpSpPr>
          <a:xfrm>
            <a:off x="4061533" y="3296453"/>
            <a:ext cx="4053600" cy="1447920"/>
            <a:chOff x="4061533" y="3296453"/>
            <a:chExt cx="4053600" cy="14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14:cNvPr>
                <p14:cNvContentPartPr/>
                <p14:nvPr/>
              </p14:nvContentPartPr>
              <p14:xfrm>
                <a:off x="4061533" y="3629813"/>
                <a:ext cx="66240" cy="111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46053" y="3614693"/>
                  <a:ext cx="9684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14:cNvPr>
                <p14:cNvContentPartPr/>
                <p14:nvPr/>
              </p14:nvContentPartPr>
              <p14:xfrm>
                <a:off x="4063693" y="3354773"/>
                <a:ext cx="3858120" cy="89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8573" y="3339653"/>
                  <a:ext cx="38883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14:cNvPr>
                <p14:cNvContentPartPr/>
                <p14:nvPr/>
              </p14:nvContentPartPr>
              <p14:xfrm>
                <a:off x="7868533" y="3296453"/>
                <a:ext cx="24660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53413" y="3281333"/>
                  <a:ext cx="277200" cy="20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A0325C3-D0E8-4217-9DA4-812F6ACB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989-1A6C-4657-8879-62D28F9C9079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Follow Steps from slide 25 to 32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06D423-AEE4-EF42-8BE7-AD1DDD4EAC3C}"/>
              </a:ext>
            </a:extLst>
          </p:cNvPr>
          <p:cNvGrpSpPr/>
          <p:nvPr/>
        </p:nvGrpSpPr>
        <p:grpSpPr>
          <a:xfrm>
            <a:off x="417613" y="2280533"/>
            <a:ext cx="8721360" cy="3614760"/>
            <a:chOff x="417613" y="2280533"/>
            <a:chExt cx="8721360" cy="36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14:cNvPr>
                <p14:cNvContentPartPr/>
                <p14:nvPr/>
              </p14:nvContentPartPr>
              <p14:xfrm>
                <a:off x="5984653" y="5037413"/>
                <a:ext cx="3154320" cy="85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9533" y="5021933"/>
                  <a:ext cx="31845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14:cNvPr>
                <p14:cNvContentPartPr/>
                <p14:nvPr/>
              </p14:nvContentPartPr>
              <p14:xfrm>
                <a:off x="417613" y="2280533"/>
                <a:ext cx="5318640" cy="320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493" y="2265413"/>
                  <a:ext cx="5349240" cy="32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14:cNvPr>
                <p14:cNvContentPartPr/>
                <p14:nvPr/>
              </p14:nvContentPartPr>
              <p14:xfrm>
                <a:off x="5545453" y="5323253"/>
                <a:ext cx="24912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30333" y="5308133"/>
                  <a:ext cx="279720" cy="25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70552D0-3F54-4EC6-A817-BB9CE88D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37C61-75E6-4328-8902-4E46CF8430C5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9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Delete the listing file settings from configuration</a:t>
            </a:r>
          </a:p>
          <a:p>
            <a:pPr lvl="1"/>
            <a:r>
              <a:rPr lang="en-US" dirty="0"/>
              <a:t>Clean the project </a:t>
            </a:r>
          </a:p>
          <a:p>
            <a:pPr lvl="1"/>
            <a:r>
              <a:rPr lang="en-US" dirty="0"/>
              <a:t>Build the project again</a:t>
            </a:r>
          </a:p>
          <a:p>
            <a:pPr lvl="1"/>
            <a:r>
              <a:rPr lang="en-US" dirty="0"/>
              <a:t>Then re-enter the listing file settings</a:t>
            </a:r>
          </a:p>
          <a:p>
            <a:pPr lvl="1"/>
            <a:r>
              <a:rPr lang="en-US" dirty="0"/>
              <a:t>Clean the project</a:t>
            </a:r>
          </a:p>
          <a:p>
            <a:pPr lvl="1"/>
            <a:r>
              <a:rPr lang="en-US" dirty="0"/>
              <a:t>Build again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973EE-E48E-43A8-8F8F-28FACE95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A53E-95DB-4A58-AD7E-60AB5036BD9D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5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AFC6-0432-DB4C-926D-A9EA8601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20D00-B4A1-6846-A730-45462D92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416" y="1690688"/>
            <a:ext cx="5839667" cy="4069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7828-B9BA-E74B-BEEB-9FF25D36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EB8796-A57B-7542-B361-F2EEE28859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Microsoft Macro Assembler</a:t>
            </a:r>
          </a:p>
          <a:p>
            <a:pPr>
              <a:lnSpc>
                <a:spcPct val="150000"/>
              </a:lnSpc>
            </a:pPr>
            <a:r>
              <a:rPr lang="en-US" dirty="0"/>
              <a:t>Then choose Listing File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1A1A4B-37DB-2F44-9E40-350AD4D29469}"/>
              </a:ext>
            </a:extLst>
          </p:cNvPr>
          <p:cNvGrpSpPr/>
          <p:nvPr/>
        </p:nvGrpSpPr>
        <p:grpSpPr>
          <a:xfrm>
            <a:off x="6403333" y="4233173"/>
            <a:ext cx="735480" cy="222480"/>
            <a:chOff x="6403333" y="4233173"/>
            <a:chExt cx="735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14:cNvPr>
                <p14:cNvContentPartPr/>
                <p14:nvPr/>
              </p14:nvContentPartPr>
              <p14:xfrm>
                <a:off x="6434653" y="4264853"/>
                <a:ext cx="677520" cy="1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9173" y="4249733"/>
                  <a:ext cx="708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14:cNvPr>
                <p14:cNvContentPartPr/>
                <p14:nvPr/>
              </p14:nvContentPartPr>
              <p14:xfrm>
                <a:off x="7074733" y="4238573"/>
                <a:ext cx="58680" cy="18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59613" y="4223093"/>
                  <a:ext cx="8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14:cNvPr>
                <p14:cNvContentPartPr/>
                <p14:nvPr/>
              </p14:nvContentPartPr>
              <p14:xfrm>
                <a:off x="6413413" y="4233173"/>
                <a:ext cx="4284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7933" y="4218053"/>
                  <a:ext cx="7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14:cNvPr>
                <p14:cNvContentPartPr/>
                <p14:nvPr/>
              </p14:nvContentPartPr>
              <p14:xfrm>
                <a:off x="6403333" y="4407773"/>
                <a:ext cx="73548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8213" y="4392653"/>
                  <a:ext cx="765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6B4FD-6A3F-B34C-B40B-4BA0918FCEBD}"/>
              </a:ext>
            </a:extLst>
          </p:cNvPr>
          <p:cNvGrpSpPr/>
          <p:nvPr/>
        </p:nvGrpSpPr>
        <p:grpSpPr>
          <a:xfrm>
            <a:off x="6228013" y="3836453"/>
            <a:ext cx="1423800" cy="280800"/>
            <a:chOff x="6228013" y="3836453"/>
            <a:chExt cx="14238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14:cNvPr>
                <p14:cNvContentPartPr/>
                <p14:nvPr/>
              </p14:nvContentPartPr>
              <p14:xfrm>
                <a:off x="6270493" y="3891533"/>
                <a:ext cx="3744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5373" y="3876413"/>
                  <a:ext cx="68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14:cNvPr>
                <p14:cNvContentPartPr/>
                <p14:nvPr/>
              </p14:nvContentPartPr>
              <p14:xfrm>
                <a:off x="6228013" y="3873173"/>
                <a:ext cx="1423800" cy="4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12893" y="3858053"/>
                  <a:ext cx="1454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14:cNvPr>
                <p14:cNvContentPartPr/>
                <p14:nvPr/>
              </p14:nvContentPartPr>
              <p14:xfrm>
                <a:off x="6243853" y="4042733"/>
                <a:ext cx="1376280" cy="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8733" y="4027253"/>
                  <a:ext cx="140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14:cNvPr>
                <p14:cNvContentPartPr/>
                <p14:nvPr/>
              </p14:nvContentPartPr>
              <p14:xfrm>
                <a:off x="7561453" y="3836453"/>
                <a:ext cx="5868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6333" y="3820973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3C598B-6B9F-EC4E-8C93-7973A1AE343A}"/>
              </a:ext>
            </a:extLst>
          </p:cNvPr>
          <p:cNvGrpSpPr/>
          <p:nvPr/>
        </p:nvGrpSpPr>
        <p:grpSpPr>
          <a:xfrm>
            <a:off x="7487653" y="2285933"/>
            <a:ext cx="3185640" cy="354600"/>
            <a:chOff x="7487653" y="2285933"/>
            <a:chExt cx="318564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14:cNvPr>
                <p14:cNvContentPartPr/>
                <p14:nvPr/>
              </p14:nvContentPartPr>
              <p14:xfrm>
                <a:off x="7540573" y="2285933"/>
                <a:ext cx="90360" cy="31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5093" y="2270453"/>
                  <a:ext cx="120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14:cNvPr>
                <p14:cNvContentPartPr/>
                <p14:nvPr/>
              </p14:nvContentPartPr>
              <p14:xfrm>
                <a:off x="7556413" y="2312213"/>
                <a:ext cx="3093480" cy="5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0933" y="2297093"/>
                  <a:ext cx="312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14:cNvPr>
                <p14:cNvContentPartPr/>
                <p14:nvPr/>
              </p14:nvContentPartPr>
              <p14:xfrm>
                <a:off x="7487653" y="2624333"/>
                <a:ext cx="3122280" cy="1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72173" y="2609213"/>
                  <a:ext cx="3152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14:cNvPr>
                <p14:cNvContentPartPr/>
                <p14:nvPr/>
              </p14:nvContentPartPr>
              <p14:xfrm>
                <a:off x="10604173" y="2328053"/>
                <a:ext cx="69120" cy="31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89053" y="2312933"/>
                  <a:ext cx="9972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ED0398-1D7D-D245-B1F3-7449AF03396E}"/>
              </a:ext>
            </a:extLst>
          </p:cNvPr>
          <p:cNvGrpSpPr/>
          <p:nvPr/>
        </p:nvGrpSpPr>
        <p:grpSpPr>
          <a:xfrm>
            <a:off x="9133213" y="3111413"/>
            <a:ext cx="1085400" cy="291240"/>
            <a:chOff x="9133213" y="3111413"/>
            <a:chExt cx="108540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14:cNvPr>
                <p14:cNvContentPartPr/>
                <p14:nvPr/>
              </p14:nvContentPartPr>
              <p14:xfrm>
                <a:off x="9133213" y="3133013"/>
                <a:ext cx="26640" cy="26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8093" y="3117893"/>
                  <a:ext cx="57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14:cNvPr>
                <p14:cNvContentPartPr/>
                <p14:nvPr/>
              </p14:nvContentPartPr>
              <p14:xfrm>
                <a:off x="9133213" y="3127253"/>
                <a:ext cx="979200" cy="3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18093" y="3111773"/>
                  <a:ext cx="100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14:cNvPr>
                <p14:cNvContentPartPr/>
                <p14:nvPr/>
              </p14:nvContentPartPr>
              <p14:xfrm>
                <a:off x="10064533" y="3111413"/>
                <a:ext cx="53280" cy="23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49413" y="3095933"/>
                  <a:ext cx="83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14:cNvPr>
                <p14:cNvContentPartPr/>
                <p14:nvPr/>
              </p14:nvContentPartPr>
              <p14:xfrm>
                <a:off x="9159853" y="3370613"/>
                <a:ext cx="1058760" cy="2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4373" y="3355493"/>
                  <a:ext cx="1089360" cy="52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1D68082-84C9-42F7-BDE1-D4BB1A82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9BFA-65D4-4123-BB86-A78BFDF8A9C6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1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172-5EFE-5340-80BC-7557789C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50A070-4C81-6648-9552-77E792459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426" y="1822512"/>
            <a:ext cx="5780600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2BD5B-10CF-FA41-AEDF-5B78FEF2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BE8B5-AE27-2E44-B956-36AD977B0B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rgbClr val="A5A5A5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288925" lvl="2" indent="-27940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Remove 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 </a:t>
            </a:r>
          </a:p>
          <a:p>
            <a:pPr marL="9525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Assembled Code Listing 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A0FB5E-E228-464C-A1E4-19763F374B97}"/>
              </a:ext>
            </a:extLst>
          </p:cNvPr>
          <p:cNvGrpSpPr/>
          <p:nvPr/>
        </p:nvGrpSpPr>
        <p:grpSpPr>
          <a:xfrm>
            <a:off x="8720653" y="3418133"/>
            <a:ext cx="523800" cy="418320"/>
            <a:chOff x="8720653" y="3418133"/>
            <a:chExt cx="5238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14:cNvPr>
                <p14:cNvContentPartPr/>
                <p14:nvPr/>
              </p14:nvContentPartPr>
              <p14:xfrm>
                <a:off x="8720653" y="3809813"/>
                <a:ext cx="63720" cy="26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5173" y="3794693"/>
                  <a:ext cx="9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14:cNvPr>
                <p14:cNvContentPartPr/>
                <p14:nvPr/>
              </p14:nvContentPartPr>
              <p14:xfrm>
                <a:off x="8720653" y="3433973"/>
                <a:ext cx="508320" cy="38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5173" y="3418853"/>
                  <a:ext cx="538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14:cNvPr>
                <p14:cNvContentPartPr/>
                <p14:nvPr/>
              </p14:nvContentPartPr>
              <p14:xfrm>
                <a:off x="9090733" y="3418133"/>
                <a:ext cx="15372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5613" y="3403013"/>
                  <a:ext cx="184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417393-F3F9-DF4D-9CD6-E995D197AD3D}"/>
              </a:ext>
            </a:extLst>
          </p:cNvPr>
          <p:cNvGrpSpPr/>
          <p:nvPr/>
        </p:nvGrpSpPr>
        <p:grpSpPr>
          <a:xfrm>
            <a:off x="8794453" y="1767173"/>
            <a:ext cx="842040" cy="995040"/>
            <a:chOff x="8794453" y="1767173"/>
            <a:chExt cx="84204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14:cNvPr>
                <p14:cNvContentPartPr/>
                <p14:nvPr/>
              </p14:nvContentPartPr>
              <p14:xfrm>
                <a:off x="8852773" y="2407613"/>
                <a:ext cx="35496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37653" y="2392133"/>
                  <a:ext cx="38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14:cNvPr>
                <p14:cNvContentPartPr/>
                <p14:nvPr/>
              </p14:nvContentPartPr>
              <p14:xfrm>
                <a:off x="8794453" y="2418053"/>
                <a:ext cx="444960" cy="28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79333" y="2402933"/>
                  <a:ext cx="475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14:cNvPr>
                <p14:cNvContentPartPr/>
                <p14:nvPr/>
              </p14:nvContentPartPr>
              <p14:xfrm>
                <a:off x="9133213" y="2418053"/>
                <a:ext cx="47880" cy="34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093" y="240293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14:cNvPr>
                <p14:cNvContentPartPr/>
                <p14:nvPr/>
              </p14:nvContentPartPr>
              <p14:xfrm>
                <a:off x="9260293" y="1767173"/>
                <a:ext cx="376200" cy="50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813" y="1752053"/>
                  <a:ext cx="4064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14:cNvPr>
                <p14:cNvContentPartPr/>
                <p14:nvPr/>
              </p14:nvContentPartPr>
              <p14:xfrm>
                <a:off x="9180733" y="2100533"/>
                <a:ext cx="116640" cy="20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65613" y="2085413"/>
                  <a:ext cx="14724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8D251D-7884-4032-A16F-527AD7CA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21354-BA11-4078-92AB-DDEB11F15F8E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7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01CF-87B2-0849-94F3-474B47A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500" dirty="0">
                <a:latin typeface="Garamond" panose="02020404030301010803" pitchFamily="18" charset="0"/>
              </a:rPr>
              <a:t>Error Fix: </a:t>
            </a:r>
            <a:br>
              <a:rPr lang="en-US" sz="4500" dirty="0">
                <a:latin typeface="Garamond" panose="02020404030301010803" pitchFamily="18" charset="0"/>
              </a:rPr>
            </a:br>
            <a:r>
              <a:rPr lang="en-US" sz="4500" dirty="0">
                <a:latin typeface="Garamond" panose="02020404030301010803" pitchFamily="18" charset="0"/>
              </a:rPr>
              <a:t>2. Clean and Build the project </a:t>
            </a:r>
            <a:r>
              <a:rPr lang="en-US" sz="4500" dirty="0">
                <a:solidFill>
                  <a:srgbClr val="FF0000"/>
                </a:solidFill>
                <a:latin typeface="Garamond" panose="02020404030301010803" pitchFamily="18" charset="0"/>
              </a:rPr>
              <a:t>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468FB-4F70-5647-B92C-A8256D03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025" y="1959429"/>
            <a:ext cx="6767021" cy="38006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FF085-7020-C840-8238-23E9EC13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96F207-B542-9A40-8600-83CBF4F6E9A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Clean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Clean Project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Build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Build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14:cNvPr>
              <p14:cNvContentPartPr/>
              <p14:nvPr/>
            </p14:nvContentPartPr>
            <p14:xfrm>
              <a:off x="7111813" y="1936733"/>
              <a:ext cx="587880" cy="28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6693" y="1921253"/>
                <a:ext cx="6181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14:cNvPr>
              <p14:cNvContentPartPr/>
              <p14:nvPr/>
            </p14:nvContentPartPr>
            <p14:xfrm>
              <a:off x="7307653" y="3640613"/>
              <a:ext cx="1248480" cy="22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533" y="3625133"/>
                <a:ext cx="127908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12F13-5CC4-BB4A-B576-552490868E15}"/>
              </a:ext>
            </a:extLst>
          </p:cNvPr>
          <p:cNvGrpSpPr/>
          <p:nvPr/>
        </p:nvGrpSpPr>
        <p:grpSpPr>
          <a:xfrm>
            <a:off x="7731013" y="1370453"/>
            <a:ext cx="1364760" cy="577080"/>
            <a:chOff x="7731013" y="1370453"/>
            <a:chExt cx="136476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14:cNvPr>
                <p14:cNvContentPartPr/>
                <p14:nvPr/>
              </p14:nvContentPartPr>
              <p14:xfrm>
                <a:off x="7916053" y="1603373"/>
                <a:ext cx="6987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0933" y="1587893"/>
                  <a:ext cx="72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14:cNvPr>
                <p14:cNvContentPartPr/>
                <p14:nvPr/>
              </p14:nvContentPartPr>
              <p14:xfrm>
                <a:off x="7731013" y="1777973"/>
                <a:ext cx="30204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15533" y="1762493"/>
                  <a:ext cx="33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14:cNvPr>
                <p14:cNvContentPartPr/>
                <p14:nvPr/>
              </p14:nvContentPartPr>
              <p14:xfrm>
                <a:off x="8858173" y="1481333"/>
                <a:ext cx="37440" cy="16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42693" y="14662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14:cNvPr>
                <p14:cNvContentPartPr/>
                <p14:nvPr/>
              </p14:nvContentPartPr>
              <p14:xfrm>
                <a:off x="8688613" y="1370453"/>
                <a:ext cx="407160" cy="38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73493" y="1354973"/>
                  <a:ext cx="4377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FE7AE0-9B6E-6042-93E9-082819761EE0}"/>
              </a:ext>
            </a:extLst>
          </p:cNvPr>
          <p:cNvGrpSpPr/>
          <p:nvPr/>
        </p:nvGrpSpPr>
        <p:grpSpPr>
          <a:xfrm>
            <a:off x="7429333" y="2815133"/>
            <a:ext cx="2513880" cy="1047960"/>
            <a:chOff x="7429333" y="2815133"/>
            <a:chExt cx="251388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14:cNvPr>
                <p14:cNvContentPartPr/>
                <p14:nvPr/>
              </p14:nvContentPartPr>
              <p14:xfrm>
                <a:off x="8709853" y="3640613"/>
                <a:ext cx="75708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94733" y="3625133"/>
                  <a:ext cx="787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14:cNvPr>
                <p14:cNvContentPartPr/>
                <p14:nvPr/>
              </p14:nvContentPartPr>
              <p14:xfrm>
                <a:off x="8656933" y="3608573"/>
                <a:ext cx="20160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1813" y="3593453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14:cNvPr>
                <p14:cNvContentPartPr/>
                <p14:nvPr/>
              </p14:nvContentPartPr>
              <p14:xfrm>
                <a:off x="9493213" y="3598133"/>
                <a:ext cx="180360" cy="13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77733" y="3583013"/>
                  <a:ext cx="21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14:cNvPr>
                <p14:cNvContentPartPr/>
                <p14:nvPr/>
              </p14:nvContentPartPr>
              <p14:xfrm>
                <a:off x="9429493" y="3460613"/>
                <a:ext cx="352080" cy="40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14373" y="3445493"/>
                  <a:ext cx="3823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14:cNvPr>
                <p14:cNvContentPartPr/>
                <p14:nvPr/>
              </p14:nvContentPartPr>
              <p14:xfrm>
                <a:off x="7429333" y="3100613"/>
                <a:ext cx="1111680" cy="28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4213" y="3085493"/>
                  <a:ext cx="1142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14:cNvPr>
                <p14:cNvContentPartPr/>
                <p14:nvPr/>
              </p14:nvContentPartPr>
              <p14:xfrm>
                <a:off x="8508973" y="3063533"/>
                <a:ext cx="1051200" cy="14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3493" y="3048413"/>
                  <a:ext cx="108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14:cNvPr>
                <p14:cNvContentPartPr/>
                <p14:nvPr/>
              </p14:nvContentPartPr>
              <p14:xfrm>
                <a:off x="8487733" y="3111413"/>
                <a:ext cx="25452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72253" y="3095933"/>
                  <a:ext cx="28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14:cNvPr>
                <p14:cNvContentPartPr/>
                <p14:nvPr/>
              </p14:nvContentPartPr>
              <p14:xfrm>
                <a:off x="9635773" y="2952653"/>
                <a:ext cx="13248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20653" y="2937173"/>
                  <a:ext cx="16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14:cNvPr>
                <p14:cNvContentPartPr/>
                <p14:nvPr/>
              </p14:nvContentPartPr>
              <p14:xfrm>
                <a:off x="9484933" y="2815133"/>
                <a:ext cx="458280" cy="38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69453" y="2799653"/>
                  <a:ext cx="488880" cy="41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DC8815F-1E24-4C58-9DB3-CEB524BF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F2C44-624E-4F28-AF1B-56890EC7C8F0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9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AF44-D73B-FC47-AD3C-7BFE08F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399B6-0998-3046-A2E3-B4EFD943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982" y="1690688"/>
            <a:ext cx="4452575" cy="4395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7F7C-0581-3D42-B3D8-8DBD8C2B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E885DE-94FE-F841-849B-DFB7271D8A7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should see the message showing that build is successful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D04EC2-083A-3148-81CC-B7BB79F53501}"/>
              </a:ext>
            </a:extLst>
          </p:cNvPr>
          <p:cNvGrpSpPr/>
          <p:nvPr/>
        </p:nvGrpSpPr>
        <p:grpSpPr>
          <a:xfrm>
            <a:off x="3656533" y="2735573"/>
            <a:ext cx="7059240" cy="3366000"/>
            <a:chOff x="3656533" y="2735573"/>
            <a:chExt cx="7059240" cy="33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14:cNvPr>
                <p14:cNvContentPartPr/>
                <p14:nvPr/>
              </p14:nvContentPartPr>
              <p14:xfrm>
                <a:off x="5979253" y="5032733"/>
                <a:ext cx="4736520" cy="1068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4133" y="5017613"/>
                  <a:ext cx="476676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14:cNvPr>
                <p14:cNvContentPartPr/>
                <p14:nvPr/>
              </p14:nvContentPartPr>
              <p14:xfrm>
                <a:off x="3656533" y="2735573"/>
                <a:ext cx="2082240" cy="254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053" y="2720453"/>
                  <a:ext cx="2112840" cy="25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14:cNvPr>
                <p14:cNvContentPartPr/>
                <p14:nvPr/>
              </p14:nvContentPartPr>
              <p14:xfrm>
                <a:off x="5608813" y="5180333"/>
                <a:ext cx="312120" cy="25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3693" y="5165213"/>
                  <a:ext cx="342360" cy="29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412F38C-B8DB-428A-9757-7102D61A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C01-8D93-4E7C-B542-E12CCA5F1FA6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7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5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5(a): Create a project and generate listing file (3 points)</a:t>
            </a:r>
          </a:p>
          <a:p>
            <a:pPr lvl="1"/>
            <a:r>
              <a:rPr lang="en-US" dirty="0"/>
              <a:t>Detailed instructions are in Slide 36 and 37</a:t>
            </a:r>
          </a:p>
          <a:p>
            <a:r>
              <a:rPr lang="en-US" dirty="0"/>
              <a:t>Lab 5(b): Write a program to evaluate an expression with variables (4 Points)</a:t>
            </a:r>
          </a:p>
          <a:p>
            <a:r>
              <a:rPr lang="en-US" dirty="0"/>
              <a:t>Lab 5(c):  Write a program to see the data items in an array  (3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FD1C-40DC-4B79-9012-5B4E2365BA3C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95D-42FA-1948-8762-4BAACE2E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Re-enter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D2D65D-F655-D247-8774-CA018994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88" y="1738729"/>
            <a:ext cx="5855299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D652B-0530-EC42-8482-FE7CE7E2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6CBF6-2846-A44A-92F0-EB6C2DA9C1A2}"/>
              </a:ext>
            </a:extLst>
          </p:cNvPr>
          <p:cNvSpPr/>
          <p:nvPr/>
        </p:nvSpPr>
        <p:spPr>
          <a:xfrm>
            <a:off x="665525" y="1929648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CD78E6-8D83-3141-9918-62C3D7B9725E}"/>
              </a:ext>
            </a:extLst>
          </p:cNvPr>
          <p:cNvGrpSpPr/>
          <p:nvPr/>
        </p:nvGrpSpPr>
        <p:grpSpPr>
          <a:xfrm>
            <a:off x="9202989" y="2297889"/>
            <a:ext cx="1292760" cy="377280"/>
            <a:chOff x="9202989" y="2297889"/>
            <a:chExt cx="12927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14:cNvPr>
                <p14:cNvContentPartPr/>
                <p14:nvPr/>
              </p14:nvContentPartPr>
              <p14:xfrm>
                <a:off x="9251589" y="2352609"/>
                <a:ext cx="30600" cy="32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36469" y="2337129"/>
                  <a:ext cx="612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14:cNvPr>
                <p14:cNvContentPartPr/>
                <p14:nvPr/>
              </p14:nvContentPartPr>
              <p14:xfrm>
                <a:off x="9202989" y="2304009"/>
                <a:ext cx="1292760" cy="4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7869" y="2288529"/>
                  <a:ext cx="1323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14:cNvPr>
                <p14:cNvContentPartPr/>
                <p14:nvPr/>
              </p14:nvContentPartPr>
              <p14:xfrm>
                <a:off x="10236549" y="2297889"/>
                <a:ext cx="73440" cy="32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21429" y="2282409"/>
                  <a:ext cx="103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14:cNvPr>
                <p14:cNvContentPartPr/>
                <p14:nvPr/>
              </p14:nvContentPartPr>
              <p14:xfrm>
                <a:off x="9215229" y="2613969"/>
                <a:ext cx="110088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9749" y="2598849"/>
                  <a:ext cx="1131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FF75-8827-C147-BAA1-511BEA59F149}"/>
              </a:ext>
            </a:extLst>
          </p:cNvPr>
          <p:cNvGrpSpPr/>
          <p:nvPr/>
        </p:nvGrpSpPr>
        <p:grpSpPr>
          <a:xfrm>
            <a:off x="9166629" y="3094209"/>
            <a:ext cx="1356480" cy="298440"/>
            <a:chOff x="9166629" y="3094209"/>
            <a:chExt cx="1356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14:cNvPr>
                <p14:cNvContentPartPr/>
                <p14:nvPr/>
              </p14:nvContentPartPr>
              <p14:xfrm>
                <a:off x="9172749" y="3094209"/>
                <a:ext cx="1131480" cy="4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57269" y="3079089"/>
                  <a:ext cx="11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14:cNvPr>
                <p14:cNvContentPartPr/>
                <p14:nvPr/>
              </p14:nvContentPartPr>
              <p14:xfrm>
                <a:off x="10267149" y="3094209"/>
                <a:ext cx="24840" cy="237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52029" y="3079089"/>
                  <a:ext cx="55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14:cNvPr>
                <p14:cNvContentPartPr/>
                <p14:nvPr/>
              </p14:nvContentPartPr>
              <p14:xfrm>
                <a:off x="9172749" y="3124809"/>
                <a:ext cx="12600" cy="267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57269" y="3109689"/>
                  <a:ext cx="42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14:cNvPr>
                <p14:cNvContentPartPr/>
                <p14:nvPr/>
              </p14:nvContentPartPr>
              <p14:xfrm>
                <a:off x="9166629" y="3337569"/>
                <a:ext cx="1356480" cy="3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51149" y="3322449"/>
                  <a:ext cx="1386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8235E-0B8F-0A4B-BD28-316161469CCC}"/>
              </a:ext>
            </a:extLst>
          </p:cNvPr>
          <p:cNvGrpSpPr/>
          <p:nvPr/>
        </p:nvGrpSpPr>
        <p:grpSpPr>
          <a:xfrm>
            <a:off x="6290229" y="4261689"/>
            <a:ext cx="1015920" cy="194760"/>
            <a:chOff x="6290229" y="4261689"/>
            <a:chExt cx="10159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14:cNvPr>
                <p14:cNvContentPartPr/>
                <p14:nvPr/>
              </p14:nvContentPartPr>
              <p14:xfrm>
                <a:off x="6290229" y="4267809"/>
                <a:ext cx="100980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5109" y="4252689"/>
                  <a:ext cx="1040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14:cNvPr>
                <p14:cNvContentPartPr/>
                <p14:nvPr/>
              </p14:nvContentPartPr>
              <p14:xfrm>
                <a:off x="7226949" y="4261689"/>
                <a:ext cx="5508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11469" y="4246569"/>
                  <a:ext cx="85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14:cNvPr>
                <p14:cNvContentPartPr/>
                <p14:nvPr/>
              </p14:nvContentPartPr>
              <p14:xfrm>
                <a:off x="6302469" y="4292289"/>
                <a:ext cx="30600" cy="13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87349" y="4277169"/>
                  <a:ext cx="6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14:cNvPr>
                <p14:cNvContentPartPr/>
                <p14:nvPr/>
              </p14:nvContentPartPr>
              <p14:xfrm>
                <a:off x="6290229" y="4389489"/>
                <a:ext cx="1015920" cy="6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5109" y="4374369"/>
                  <a:ext cx="104616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F098C-0C30-EB4C-B87F-C16D14D0AE24}"/>
              </a:ext>
            </a:extLst>
          </p:cNvPr>
          <p:cNvGrpSpPr/>
          <p:nvPr/>
        </p:nvGrpSpPr>
        <p:grpSpPr>
          <a:xfrm>
            <a:off x="6381669" y="3823929"/>
            <a:ext cx="1350360" cy="273960"/>
            <a:chOff x="6381669" y="3823929"/>
            <a:chExt cx="1350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14:cNvPr>
                <p14:cNvContentPartPr/>
                <p14:nvPr/>
              </p14:nvContentPartPr>
              <p14:xfrm>
                <a:off x="6411909" y="3836169"/>
                <a:ext cx="55080" cy="26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6789" y="3821049"/>
                  <a:ext cx="85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14:cNvPr>
                <p14:cNvContentPartPr/>
                <p14:nvPr/>
              </p14:nvContentPartPr>
              <p14:xfrm>
                <a:off x="6442509" y="3823929"/>
                <a:ext cx="1265040" cy="6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7029" y="3808809"/>
                  <a:ext cx="1295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14:cNvPr>
                <p14:cNvContentPartPr/>
                <p14:nvPr/>
              </p14:nvContentPartPr>
              <p14:xfrm>
                <a:off x="6381669" y="4055049"/>
                <a:ext cx="135036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6189" y="4039569"/>
                  <a:ext cx="1380600" cy="4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78A2E201-DB4D-45E1-8C7A-2DBD62D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0D830-8A13-4913-81B7-EF64ADD08000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EE66-0E4D-DC41-871E-C0A6D240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again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329456-036D-AE46-A9F6-6FCB6326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82" y="1632507"/>
            <a:ext cx="624473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1C08-7A24-4B47-9CD1-9E6DF15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67773-76F1-204B-8DD6-B89E0E4B05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menu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Clean Project 	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menu again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Build Project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14:cNvPr>
              <p14:cNvContentPartPr/>
              <p14:nvPr/>
            </p14:nvContentPartPr>
            <p14:xfrm>
              <a:off x="7472173" y="1687973"/>
              <a:ext cx="611280" cy="26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7053" y="1672493"/>
                <a:ext cx="641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14:cNvPr>
              <p14:cNvContentPartPr/>
              <p14:nvPr/>
            </p14:nvContentPartPr>
            <p14:xfrm>
              <a:off x="8175613" y="862853"/>
              <a:ext cx="1386720" cy="74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0133" y="847733"/>
                <a:ext cx="141732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0CA47-FB4E-A743-BE8D-D7AD29B9F28A}"/>
              </a:ext>
            </a:extLst>
          </p:cNvPr>
          <p:cNvGrpSpPr/>
          <p:nvPr/>
        </p:nvGrpSpPr>
        <p:grpSpPr>
          <a:xfrm>
            <a:off x="8106493" y="1423373"/>
            <a:ext cx="349560" cy="217080"/>
            <a:chOff x="8106493" y="1423373"/>
            <a:chExt cx="3495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14:cNvPr>
                <p14:cNvContentPartPr/>
                <p14:nvPr/>
              </p14:nvContentPartPr>
              <p14:xfrm>
                <a:off x="8106493" y="1423373"/>
                <a:ext cx="22788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1373" y="1407893"/>
                  <a:ext cx="25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14:cNvPr>
                <p14:cNvContentPartPr/>
                <p14:nvPr/>
              </p14:nvContentPartPr>
              <p14:xfrm>
                <a:off x="8111893" y="1629653"/>
                <a:ext cx="3441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6773" y="1614533"/>
                  <a:ext cx="374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96FC2-0A76-DA48-B3D5-CDA4FC07AF50}"/>
              </a:ext>
            </a:extLst>
          </p:cNvPr>
          <p:cNvGrpSpPr/>
          <p:nvPr/>
        </p:nvGrpSpPr>
        <p:grpSpPr>
          <a:xfrm>
            <a:off x="9594373" y="651173"/>
            <a:ext cx="448920" cy="353880"/>
            <a:chOff x="9594373" y="651173"/>
            <a:chExt cx="448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14:cNvPr>
                <p14:cNvContentPartPr/>
                <p14:nvPr/>
              </p14:nvContentPartPr>
              <p14:xfrm>
                <a:off x="9752413" y="730733"/>
                <a:ext cx="4788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715253"/>
                  <a:ext cx="78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14:cNvPr>
                <p14:cNvContentPartPr/>
                <p14:nvPr/>
              </p14:nvContentPartPr>
              <p14:xfrm>
                <a:off x="9594373" y="651173"/>
                <a:ext cx="448920" cy="35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78893" y="636053"/>
                  <a:ext cx="47952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51B35A-10AB-9F46-ABD2-84BCCF4485ED}"/>
              </a:ext>
            </a:extLst>
          </p:cNvPr>
          <p:cNvGrpSpPr/>
          <p:nvPr/>
        </p:nvGrpSpPr>
        <p:grpSpPr>
          <a:xfrm>
            <a:off x="7561453" y="2857253"/>
            <a:ext cx="2852640" cy="815400"/>
            <a:chOff x="7561453" y="2857253"/>
            <a:chExt cx="28526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14:cNvPr>
                <p14:cNvContentPartPr/>
                <p14:nvPr/>
              </p14:nvContentPartPr>
              <p14:xfrm>
                <a:off x="7561453" y="3312293"/>
                <a:ext cx="1146240" cy="24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6333" y="3297173"/>
                  <a:ext cx="1176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14:cNvPr>
                <p14:cNvContentPartPr/>
                <p14:nvPr/>
              </p14:nvContentPartPr>
              <p14:xfrm>
                <a:off x="7603933" y="2857253"/>
                <a:ext cx="121752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88813" y="2842133"/>
                  <a:ext cx="1248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14:cNvPr>
                <p14:cNvContentPartPr/>
                <p14:nvPr/>
              </p14:nvContentPartPr>
              <p14:xfrm>
                <a:off x="8731093" y="3428573"/>
                <a:ext cx="125208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15973" y="3413453"/>
                  <a:ext cx="1282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14:cNvPr>
                <p14:cNvContentPartPr/>
                <p14:nvPr/>
              </p14:nvContentPartPr>
              <p14:xfrm>
                <a:off x="8691133" y="3312293"/>
                <a:ext cx="273240" cy="23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76013" y="3297173"/>
                  <a:ext cx="303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14:cNvPr>
                <p14:cNvContentPartPr/>
                <p14:nvPr/>
              </p14:nvContentPartPr>
              <p14:xfrm>
                <a:off x="10043293" y="3396893"/>
                <a:ext cx="238320" cy="13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8173" y="3381773"/>
                  <a:ext cx="26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14:cNvPr>
                <p14:cNvContentPartPr/>
                <p14:nvPr/>
              </p14:nvContentPartPr>
              <p14:xfrm>
                <a:off x="9975253" y="3259373"/>
                <a:ext cx="438840" cy="41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59773" y="3244253"/>
                  <a:ext cx="46944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CB7A01-01FC-9C48-B9BB-AE69D3FCC9B5}"/>
              </a:ext>
            </a:extLst>
          </p:cNvPr>
          <p:cNvGrpSpPr/>
          <p:nvPr/>
        </p:nvGrpSpPr>
        <p:grpSpPr>
          <a:xfrm>
            <a:off x="8821093" y="2211773"/>
            <a:ext cx="2354760" cy="831240"/>
            <a:chOff x="8821093" y="2211773"/>
            <a:chExt cx="235476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14:cNvPr>
                <p14:cNvContentPartPr/>
                <p14:nvPr/>
              </p14:nvContentPartPr>
              <p14:xfrm>
                <a:off x="8852773" y="2508053"/>
                <a:ext cx="1804320" cy="45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37653" y="2492933"/>
                  <a:ext cx="1834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14:cNvPr>
                <p14:cNvContentPartPr/>
                <p14:nvPr/>
              </p14:nvContentPartPr>
              <p14:xfrm>
                <a:off x="8821093" y="2809733"/>
                <a:ext cx="328320" cy="23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05613" y="2794613"/>
                  <a:ext cx="35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14:cNvPr>
                <p14:cNvContentPartPr/>
                <p14:nvPr/>
              </p14:nvContentPartPr>
              <p14:xfrm>
                <a:off x="10794973" y="2391773"/>
                <a:ext cx="18540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79493" y="2376293"/>
                  <a:ext cx="21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14:cNvPr>
                <p14:cNvContentPartPr/>
                <p14:nvPr/>
              </p14:nvContentPartPr>
              <p14:xfrm>
                <a:off x="10652053" y="2211773"/>
                <a:ext cx="523800" cy="45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36573" y="2196653"/>
                  <a:ext cx="554040" cy="48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EFD76FB8-093D-4736-933A-502988B5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513FF-E0F2-4A6F-8E63-23F4C0DFA960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32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30C5-FB06-B047-B897-AFDF83A5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error should go away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138D9-F5EA-D34A-965E-549829F5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245" y="1530838"/>
            <a:ext cx="4633395" cy="4825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0696-CEEA-C145-A37A-C2A6C4FB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01C4D-9BBA-4F4F-9E4F-0E3D46EDA96D}"/>
              </a:ext>
            </a:extLst>
          </p:cNvPr>
          <p:cNvGrpSpPr/>
          <p:nvPr/>
        </p:nvGrpSpPr>
        <p:grpSpPr>
          <a:xfrm>
            <a:off x="3610719" y="3571339"/>
            <a:ext cx="7574862" cy="2851145"/>
            <a:chOff x="4624573" y="3910253"/>
            <a:chExt cx="6609960" cy="248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14:cNvPr>
                <p14:cNvContentPartPr/>
                <p14:nvPr/>
              </p14:nvContentPartPr>
              <p14:xfrm>
                <a:off x="6984382" y="5238653"/>
                <a:ext cx="4250151" cy="115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0874" y="5225144"/>
                  <a:ext cx="4276854" cy="1186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14:cNvPr>
                <p14:cNvContentPartPr/>
                <p14:nvPr/>
              </p14:nvContentPartPr>
              <p14:xfrm>
                <a:off x="4624573" y="3910253"/>
                <a:ext cx="1977593" cy="175743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1064" y="3896739"/>
                  <a:ext cx="2003982" cy="1784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14:cNvPr>
                <p14:cNvContentPartPr/>
                <p14:nvPr/>
              </p14:nvContentPartPr>
              <p14:xfrm>
                <a:off x="6460783" y="5415952"/>
                <a:ext cx="444960" cy="40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7261" y="5402442"/>
                  <a:ext cx="471689" cy="429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4B2641-4897-E34D-93D9-35E31772CB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still have the error </a:t>
            </a:r>
          </a:p>
          <a:p>
            <a:pPr lvl="1"/>
            <a:r>
              <a:rPr lang="en-US" dirty="0"/>
              <a:t>Then don’t worry about it </a:t>
            </a:r>
          </a:p>
          <a:p>
            <a:pPr lvl="1"/>
            <a:r>
              <a:rPr lang="en-US" dirty="0"/>
              <a:t>This error in the linking phase</a:t>
            </a:r>
          </a:p>
          <a:p>
            <a:pPr lvl="1"/>
            <a:r>
              <a:rPr lang="en-US" dirty="0"/>
              <a:t>So assembler already created the listing file for you. </a:t>
            </a:r>
          </a:p>
          <a:p>
            <a:r>
              <a:rPr lang="en-US" dirty="0"/>
              <a:t>You can proceed to the next slide. 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FE9F15-5BAF-407A-8338-0F6ADBBE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75C3-7ED4-49EF-847F-D1E4005AC8C7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8184-8826-A948-BBA8-91F77D83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F65A79-A6B4-1D46-804B-805EF4E8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028" y="1737360"/>
            <a:ext cx="5022692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49926-4543-5644-A450-4E33B2EA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1FC4C-6E7F-D649-910F-5FE496E5FE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File Tab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open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Then choose file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0A8221-79B3-4642-BD6C-E1D1276806F6}"/>
              </a:ext>
            </a:extLst>
          </p:cNvPr>
          <p:cNvGrpSpPr/>
          <p:nvPr/>
        </p:nvGrpSpPr>
        <p:grpSpPr>
          <a:xfrm>
            <a:off x="6111733" y="2111693"/>
            <a:ext cx="1508040" cy="624600"/>
            <a:chOff x="6111733" y="2111693"/>
            <a:chExt cx="150804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14:cNvPr>
                <p14:cNvContentPartPr/>
                <p14:nvPr/>
              </p14:nvContentPartPr>
              <p14:xfrm>
                <a:off x="6111733" y="2111693"/>
                <a:ext cx="963000" cy="34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613" y="2096573"/>
                  <a:ext cx="9932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14:cNvPr>
                <p14:cNvContentPartPr/>
                <p14:nvPr/>
              </p14:nvContentPartPr>
              <p14:xfrm>
                <a:off x="6392893" y="2481413"/>
                <a:ext cx="1226880" cy="25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7413" y="2466293"/>
                  <a:ext cx="125748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14:cNvPr>
              <p14:cNvContentPartPr/>
              <p14:nvPr/>
            </p14:nvContentPartPr>
            <p14:xfrm>
              <a:off x="8768173" y="3190613"/>
              <a:ext cx="999720" cy="22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2693" y="3175133"/>
                <a:ext cx="1030320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53996AA-7A64-4AA4-94D8-3A7E4A9C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2A4AD-20CD-4D8A-8836-D1B4DBA61FE1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9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F7E0-5271-A74C-ABD2-0CDE0D3B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26D7E-DA55-A548-8B3E-920EB01DE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977" y="1822512"/>
            <a:ext cx="525850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281E8-5B46-6445-8714-6455BE2E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F5883-3DCE-834A-8228-15E81E87C1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listing file is created with .</a:t>
            </a:r>
            <a:r>
              <a:rPr lang="en-US" dirty="0" err="1"/>
              <a:t>lst</a:t>
            </a:r>
            <a:r>
              <a:rPr lang="en-US" dirty="0"/>
              <a:t> extension</a:t>
            </a:r>
          </a:p>
          <a:p>
            <a:r>
              <a:rPr lang="en-US" dirty="0"/>
              <a:t>Select .</a:t>
            </a:r>
            <a:r>
              <a:rPr lang="en-US" dirty="0" err="1"/>
              <a:t>lst</a:t>
            </a:r>
            <a:r>
              <a:rPr lang="en-US" dirty="0"/>
              <a:t> file</a:t>
            </a:r>
          </a:p>
          <a:p>
            <a:r>
              <a:rPr lang="en-US" dirty="0"/>
              <a:t>The listing file have the same name as the project name.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14:cNvPr>
              <p14:cNvContentPartPr/>
              <p14:nvPr/>
            </p14:nvContentPartPr>
            <p14:xfrm>
              <a:off x="7243933" y="3238853"/>
              <a:ext cx="1603800" cy="26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13" y="3223733"/>
                <a:ext cx="1634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14:cNvPr>
              <p14:cNvContentPartPr/>
              <p14:nvPr/>
            </p14:nvContentPartPr>
            <p14:xfrm>
              <a:off x="8864653" y="5269613"/>
              <a:ext cx="1351080" cy="73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9173" y="5254493"/>
                <a:ext cx="1381320" cy="770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146FC3F-3623-4742-83CC-8051768B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3FF1A-B753-4052-994F-D0A430903126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1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ED7A-FFF9-DC49-9044-A940F792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66DBC5-E1C1-0342-9536-A4C554B1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770" y="1846263"/>
            <a:ext cx="613271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123-9DD7-384E-B325-878841BB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2774E-FCF0-4BC9-AFE4-56696809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6835-1A9D-4EBB-81D6-6902FA07D172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28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E526-82D1-41BA-B536-629F7308C195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and run a program with following instructions:</a:t>
            </a:r>
          </a:p>
          <a:p>
            <a:pPr lvl="1"/>
            <a:r>
              <a:rPr lang="en-US" dirty="0"/>
              <a:t>  mov 20 to AL register</a:t>
            </a:r>
          </a:p>
          <a:p>
            <a:pPr lvl="1"/>
            <a:r>
              <a:rPr lang="en-US" dirty="0"/>
              <a:t>  mov 100 to AX register</a:t>
            </a:r>
          </a:p>
          <a:p>
            <a:pPr lvl="1"/>
            <a:r>
              <a:rPr lang="en-US" dirty="0"/>
              <a:t>  mov 1000 to EAX register</a:t>
            </a:r>
          </a:p>
          <a:p>
            <a:pPr lvl="1"/>
            <a:r>
              <a:rPr lang="en-US" dirty="0"/>
              <a:t>  add 2 to the content of EAX register</a:t>
            </a:r>
          </a:p>
          <a:p>
            <a:pPr lvl="1"/>
            <a:r>
              <a:rPr lang="en-US" dirty="0"/>
              <a:t>  subtract 20 from al register</a:t>
            </a:r>
          </a:p>
          <a:p>
            <a:r>
              <a:rPr lang="en-US" dirty="0"/>
              <a:t>Generate listing file for the program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33AA-8EF4-44E8-8085-141FB7A7600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listing file. </a:t>
            </a:r>
          </a:p>
          <a:p>
            <a:pPr lvl="1"/>
            <a:r>
              <a:rPr lang="en-US" dirty="0"/>
              <a:t>Take a screenshot of the listing file content</a:t>
            </a:r>
          </a:p>
          <a:p>
            <a:pPr lvl="1"/>
            <a:r>
              <a:rPr lang="en-US" dirty="0"/>
              <a:t>Submit </a:t>
            </a:r>
            <a:r>
              <a:rPr lang="en-US"/>
              <a:t>the screenshot at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F611-C349-4F64-A6A1-460C1A6051F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F9F-4C93-9141-9F36-69F73131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4F9B-8417-D240-81AE-D3D62C4BC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 in!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D5B6-ED47-0B40-8B3F-D6177A9E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326-FC23-48A5-840E-EE32E4C2344B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326E-567A-8F43-9E0E-F6CC0A63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 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4E98-B923-4A35-8237-08883CC6EE2F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5270-0E2F-AD49-818C-6AD098AA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46F8-A7E7-6D4A-AA80-B909506C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</a:t>
            </a:r>
          </a:p>
          <a:p>
            <a:pPr lvl="1"/>
            <a:r>
              <a:rPr lang="en-US" dirty="0"/>
              <a:t>#work_var_1</a:t>
            </a:r>
          </a:p>
          <a:p>
            <a:pPr lvl="1"/>
            <a:r>
              <a:rPr lang="en-US" dirty="0"/>
              <a:t>_1work_var</a:t>
            </a:r>
          </a:p>
          <a:p>
            <a:pPr lvl="1"/>
            <a:r>
              <a:rPr lang="en-US" dirty="0"/>
              <a:t>?work_var_1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B3A0-AAFA-4A4F-9B40-0E9EDA0C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901F-52E3-4514-8DDD-27450350A64F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8BC-200A-2147-B7C3-8AB4D920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7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76E5-A69C-4845-95FD-0A2CF851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7AB0-C364-2740-B002-F86D18EB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 (correct)</a:t>
            </a:r>
          </a:p>
          <a:p>
            <a:pPr lvl="1"/>
            <a:r>
              <a:rPr lang="en-US" dirty="0"/>
              <a:t>#work_var_1 </a:t>
            </a:r>
          </a:p>
          <a:p>
            <a:pPr lvl="1"/>
            <a:r>
              <a:rPr lang="en-US" dirty="0"/>
              <a:t>_1work_var (correct)</a:t>
            </a:r>
          </a:p>
          <a:p>
            <a:pPr lvl="1"/>
            <a:r>
              <a:rPr lang="en-US" dirty="0"/>
              <a:t>?work_var_1 (correct)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17FD-E8DE-DC46-AD11-A1E5D4C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E0EE-C11D-435D-B59B-1CCAEB454F12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2D158-B878-3D41-A5E3-6077C753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ABD-B9D5-084D-8E2F-AF5B8832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5D10-8B60-3C4B-BEF9-C288439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.data </a:t>
            </a:r>
          </a:p>
          <a:p>
            <a:pPr marL="0" indent="0">
              <a:buNone/>
            </a:pPr>
            <a:r>
              <a:rPr lang="en-US" dirty="0"/>
              <a:t>VAR word 10</a:t>
            </a:r>
          </a:p>
          <a:p>
            <a:pPr marL="0" indent="0">
              <a:buNone/>
            </a:pPr>
            <a:r>
              <a:rPr lang="en-US" dirty="0"/>
              <a:t>.code</a:t>
            </a:r>
          </a:p>
          <a:p>
            <a:pPr marL="0" indent="0">
              <a:buNone/>
            </a:pPr>
            <a:r>
              <a:rPr lang="en-US" dirty="0"/>
              <a:t>mov var, 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code will issue an error, because, identifiers are case sensitive. (True/False)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577F-805D-9945-ABA5-4DC0A0D9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5425-6A04-48FC-9FBF-B24920866D77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4831-48A1-474C-8D8B-AA9E08BB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90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5360-4957-FC4C-AB4F-94236F50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971F-ABC2-354E-A730-DC9BA276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errors</a:t>
            </a:r>
          </a:p>
          <a:p>
            <a:r>
              <a:rPr lang="en-US" dirty="0"/>
              <a:t>Identifiers are NOT case sensitive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02F2-6FBC-4844-8D31-8848F1A2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6125-7210-4794-9AEC-8590FFC65290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F4EF1-BCB5-0147-98CA-4B57270A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7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7E6A-C3D7-C348-8DD5-D0E58D0F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1A25-9476-D643-8624-09B7FB9E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is a valid multi-line comment :</a:t>
            </a:r>
          </a:p>
          <a:p>
            <a:pPr marL="0" indent="0">
              <a:buNone/>
            </a:pPr>
            <a:r>
              <a:rPr lang="en-US" dirty="0"/>
              <a:t>	COMMENT !</a:t>
            </a:r>
          </a:p>
          <a:p>
            <a:pPr marL="0" indent="0">
              <a:buNone/>
            </a:pPr>
            <a:r>
              <a:rPr lang="en-US" dirty="0"/>
              <a:t>		This is a comment!</a:t>
            </a:r>
          </a:p>
          <a:p>
            <a:pPr marL="0" indent="0">
              <a:buNone/>
            </a:pPr>
            <a:r>
              <a:rPr lang="en-US" dirty="0"/>
              <a:t>		 This is a comment!</a:t>
            </a:r>
          </a:p>
          <a:p>
            <a:pPr marL="0" indent="0">
              <a:buNone/>
            </a:pPr>
            <a:r>
              <a:rPr lang="en-US" dirty="0"/>
              <a:t>	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0D2D4-68B5-D645-9867-418C1D36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5E33-795D-408A-B104-1E93A32F5ABB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E27E-F31D-FB46-AC19-2EC47ED6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8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3375-3B97-5E46-A825-AC14CDB0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20B9-28D5-A048-8DCA-8D2EB536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 ‘!’ is invalid, because it is present in the comment. </a:t>
            </a:r>
          </a:p>
          <a:p>
            <a:r>
              <a:rPr lang="en-US" dirty="0"/>
              <a:t>Choose a character that is not present in the comment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222C-2BBF-6943-8858-8AA22A0D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46B7-BE86-4E6D-ADFA-D73B66AF81A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AD55-15FF-E642-84D4-1462EA1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4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012E-E7DC-F04D-9EC5-AEB54B4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0568F-D0C9-124F-BA0B-5C86795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variable declarations are valid? </a:t>
            </a:r>
          </a:p>
          <a:p>
            <a:pPr lvl="1"/>
            <a:r>
              <a:rPr lang="en-US" dirty="0"/>
              <a:t>Val DW 12</a:t>
            </a:r>
          </a:p>
          <a:p>
            <a:pPr lvl="1"/>
            <a:r>
              <a:rPr lang="en-US" dirty="0"/>
              <a:t>Val SDWORD -12</a:t>
            </a:r>
          </a:p>
          <a:p>
            <a:pPr lvl="1"/>
            <a:r>
              <a:rPr lang="en-US" dirty="0"/>
              <a:t>Val WORD </a:t>
            </a:r>
            <a:r>
              <a:rPr lang="en-US" dirty="0" err="1"/>
              <a:t>ABCDh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7CDC-BF3E-4643-BECC-77C5AA68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507A0-D520-4B39-88F5-123C9A8B1CF4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30A8-9CAF-574C-B177-D9486C68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6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6E0-52B3-9649-B85C-A7E0925D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F2FD-DE5B-9740-B08A-85EB0EB4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Val DW 12    (valid)</a:t>
            </a:r>
          </a:p>
          <a:p>
            <a:pPr lvl="1"/>
            <a:r>
              <a:rPr lang="en-US" dirty="0"/>
              <a:t>Val SDWORD -12.  (valid)</a:t>
            </a:r>
          </a:p>
          <a:p>
            <a:pPr lvl="1"/>
            <a:endParaRPr lang="en-US" dirty="0"/>
          </a:p>
          <a:p>
            <a:r>
              <a:rPr lang="en-US" dirty="0"/>
              <a:t>Val WORD </a:t>
            </a:r>
            <a:r>
              <a:rPr lang="en-US" dirty="0" err="1"/>
              <a:t>ABCDh</a:t>
            </a:r>
            <a:r>
              <a:rPr lang="en-US" dirty="0"/>
              <a:t>.   (NOT Valid)</a:t>
            </a:r>
          </a:p>
          <a:p>
            <a:pPr lvl="1"/>
            <a:r>
              <a:rPr lang="en-US" dirty="0"/>
              <a:t>Correct declaration : var WORD 0ABCDh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AF202-2F4A-5444-8645-EF0DC105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F177-9644-428A-BB83-44F7BF0D167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0BE25-8295-2449-A24A-876330B4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74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  <a:p>
            <a:pPr lvl="1"/>
            <a:r>
              <a:rPr lang="en-US" dirty="0"/>
              <a:t>Given that the first address assigned to the variable is 0000.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9BC2-5A3B-46DD-83AD-C31647A2823F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3004323"/>
          <a:ext cx="1970622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70622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E36559-8299-FF42-B987-70501F44591B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D66B3-756B-7B42-8B6B-1000652BE084}"/>
              </a:ext>
            </a:extLst>
          </p:cNvPr>
          <p:cNvSpPr/>
          <p:nvPr/>
        </p:nvSpPr>
        <p:spPr>
          <a:xfrm>
            <a:off x="2792042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1721F-B8F1-754A-984D-5F2423D38050}"/>
              </a:ext>
            </a:extLst>
          </p:cNvPr>
          <p:cNvSpPr/>
          <p:nvPr/>
        </p:nvSpPr>
        <p:spPr>
          <a:xfrm>
            <a:off x="2792042" y="440435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09B43-F81D-E148-8844-FC4968BC7BE2}"/>
              </a:ext>
            </a:extLst>
          </p:cNvPr>
          <p:cNvSpPr/>
          <p:nvPr/>
        </p:nvSpPr>
        <p:spPr>
          <a:xfrm>
            <a:off x="2792042" y="4976647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0003</a:t>
            </a:r>
          </a:p>
        </p:txBody>
      </p:sp>
    </p:spTree>
    <p:extLst>
      <p:ext uri="{BB962C8B-B14F-4D97-AF65-F5344CB8AC3E}">
        <p14:creationId xmlns:p14="http://schemas.microsoft.com/office/powerpoint/2010/main" val="370464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19D-DDB2-4024-8AFC-6C76F878E7EA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/>
        </p:nvGraphicFramePr>
        <p:xfrm>
          <a:off x="4038599" y="3073771"/>
          <a:ext cx="1809541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9541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04746B-7556-EB4D-AB17-F5BA403168EF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4E91E1-CF29-8241-BDCB-6FADE91721BA}"/>
              </a:ext>
            </a:extLst>
          </p:cNvPr>
          <p:cNvSpPr/>
          <p:nvPr/>
        </p:nvSpPr>
        <p:spPr>
          <a:xfrm>
            <a:off x="2792043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ACF33-8C3E-564B-825D-9552900CD589}"/>
              </a:ext>
            </a:extLst>
          </p:cNvPr>
          <p:cNvSpPr/>
          <p:nvPr/>
        </p:nvSpPr>
        <p:spPr>
          <a:xfrm>
            <a:off x="2792042" y="4294678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93C98-5763-4840-99DF-4748028DE294}"/>
              </a:ext>
            </a:extLst>
          </p:cNvPr>
          <p:cNvSpPr/>
          <p:nvPr/>
        </p:nvSpPr>
        <p:spPr>
          <a:xfrm>
            <a:off x="2792041" y="492180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</p:spTree>
    <p:extLst>
      <p:ext uri="{BB962C8B-B14F-4D97-AF65-F5344CB8AC3E}">
        <p14:creationId xmlns:p14="http://schemas.microsoft.com/office/powerpoint/2010/main" val="400230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How to create a</a:t>
            </a:r>
            <a:br>
              <a:rPr lang="en-US" dirty="0"/>
            </a:br>
            <a:r>
              <a:rPr lang="en-US" dirty="0"/>
              <a:t>Listing 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5128-F274-432C-8DA6-D7190056A9C6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380F-C7BE-4AA7-96AB-8FE41877D80E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3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0897-E08B-0E45-A2F3-4FD30A00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and Arithmetic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DC79-3E50-7941-A180-A18174B5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Write a program to implement the following expression in assembly:</a:t>
            </a:r>
          </a:p>
          <a:p>
            <a:pPr algn="ctr">
              <a:lnSpc>
                <a:spcPct val="150000"/>
              </a:lnSpc>
            </a:pPr>
            <a:r>
              <a:rPr lang="en-US" sz="2200" b="1" dirty="0"/>
              <a:t>EAX = </a:t>
            </a:r>
            <a:r>
              <a:rPr lang="en-US" sz="2200" b="1" dirty="0" err="1"/>
              <a:t>Xval</a:t>
            </a:r>
            <a:r>
              <a:rPr lang="en-US" sz="2200" b="1" dirty="0"/>
              <a:t> - (</a:t>
            </a:r>
            <a:r>
              <a:rPr lang="en-US" sz="2200" b="1" dirty="0" err="1"/>
              <a:t>Yval</a:t>
            </a:r>
            <a:r>
              <a:rPr lang="en-US" sz="2200" b="1" dirty="0"/>
              <a:t> + </a:t>
            </a:r>
            <a:r>
              <a:rPr lang="en-US" sz="2200" b="1" dirty="0" err="1"/>
              <a:t>Zval</a:t>
            </a:r>
            <a:r>
              <a:rPr lang="en-US" sz="22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Xval</a:t>
            </a:r>
            <a:r>
              <a:rPr lang="en-US" dirty="0"/>
              <a:t> is 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Yval</a:t>
            </a:r>
            <a:r>
              <a:rPr lang="en-US" dirty="0"/>
              <a:t> and </a:t>
            </a:r>
            <a:r>
              <a:rPr lang="en-US" dirty="0" err="1"/>
              <a:t>Zval</a:t>
            </a:r>
            <a:r>
              <a:rPr lang="en-US" dirty="0"/>
              <a:t> are unsigned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Assign </a:t>
            </a:r>
            <a:r>
              <a:rPr lang="en-US" dirty="0" err="1"/>
              <a:t>Xval</a:t>
            </a:r>
            <a:r>
              <a:rPr lang="en-US" dirty="0"/>
              <a:t> 26, </a:t>
            </a:r>
            <a:r>
              <a:rPr lang="en-US" dirty="0" err="1"/>
              <a:t>Yval</a:t>
            </a:r>
            <a:r>
              <a:rPr lang="en-US" dirty="0"/>
              <a:t> 30, and  </a:t>
            </a:r>
            <a:r>
              <a:rPr lang="en-US" dirty="0" err="1"/>
              <a:t>Zval</a:t>
            </a:r>
            <a:r>
              <a:rPr lang="en-US" dirty="0"/>
              <a:t> 40.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How to approach this problem and its solution are provided in the upcoming slides.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Make sure you understand the solution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09571-C838-C343-B3AA-254EDD48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1378-BC67-4FDE-9EB5-C9A8F1146111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74054-23C9-B749-BC3B-6686DECF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only do the following: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register: 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</a:t>
            </a:r>
            <a:r>
              <a:rPr lang="en-US" b="1" dirty="0" err="1"/>
              <a:t>eax</a:t>
            </a:r>
            <a:r>
              <a:rPr lang="en-US" b="1" dirty="0"/>
              <a:t>, </a:t>
            </a:r>
            <a:r>
              <a:rPr lang="en-US" b="1" dirty="0" err="1"/>
              <a:t>ebx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mem1, </a:t>
            </a:r>
            <a:r>
              <a:rPr lang="en-US" b="1" dirty="0" err="1"/>
              <a:t>eax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memory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</a:t>
            </a:r>
            <a:r>
              <a:rPr lang="en-US" b="1" dirty="0" err="1"/>
              <a:t>eax</a:t>
            </a:r>
            <a:r>
              <a:rPr lang="en-US" b="1" dirty="0"/>
              <a:t>, mem1</a:t>
            </a:r>
            <a:endParaRPr lang="en-US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mem1,3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eax,3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8923B-1937-459A-B76F-84CEA1E6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D2C-6899-4E7C-96FE-B47AACB43D98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0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NOT do the following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Add or sub memory to/from memory: 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	sub mem1,mem2 or add mem1,mem2</a:t>
            </a:r>
          </a:p>
          <a:p>
            <a:pPr>
              <a:lnSpc>
                <a:spcPct val="150000"/>
              </a:lnSpc>
            </a:pPr>
            <a:r>
              <a:rPr lang="en-US" dirty="0"/>
              <a:t>- The same apply for </a:t>
            </a:r>
            <a:r>
              <a:rPr lang="en-US" b="1" dirty="0" err="1"/>
              <a:t>mov</a:t>
            </a:r>
            <a:r>
              <a:rPr lang="en-US" dirty="0"/>
              <a:t> instruction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2C175-94D4-4182-9985-39C8E0DA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CE03-E6D7-4124-9630-49A5ED615F17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14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b="1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53851" y="2085114"/>
            <a:ext cx="6478895" cy="427123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400" dirty="0"/>
              <a:t>; EAX = </a:t>
            </a:r>
            <a:r>
              <a:rPr lang="en-US" sz="1400" dirty="0" err="1"/>
              <a:t>Xval</a:t>
            </a:r>
            <a:r>
              <a:rPr lang="en-US" sz="1400" dirty="0"/>
              <a:t> -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  <a:endParaRPr lang="en-US" altLang="en-US" sz="14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Xval</a:t>
            </a:r>
            <a:r>
              <a:rPr lang="en-US" sz="1400" dirty="0"/>
              <a:t> SDWORD 26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Yval</a:t>
            </a:r>
            <a:r>
              <a:rPr lang="en-US" sz="1400" dirty="0"/>
              <a:t> DWORD 30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Zval</a:t>
            </a:r>
            <a:r>
              <a:rPr lang="en-US" sz="1400" dirty="0"/>
              <a:t> DWORD 40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main proc</a:t>
            </a:r>
          </a:p>
          <a:p>
            <a:pPr>
              <a:buNone/>
            </a:pPr>
            <a:r>
              <a:rPr lang="en-US" sz="1400" dirty="0"/>
              <a:t>; second term: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ebx,Yval</a:t>
            </a:r>
            <a:r>
              <a:rPr lang="en-US" sz="1400" dirty="0"/>
              <a:t>          </a:t>
            </a:r>
          </a:p>
          <a:p>
            <a:pPr>
              <a:buNone/>
            </a:pPr>
            <a:r>
              <a:rPr lang="en-US" sz="1400" dirty="0"/>
              <a:t>	add </a:t>
            </a:r>
            <a:r>
              <a:rPr lang="en-US" sz="1400" dirty="0" err="1"/>
              <a:t>ebx,Zval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; sub the terms and store:</a:t>
            </a:r>
          </a:p>
          <a:p>
            <a:pPr>
              <a:buNone/>
            </a:pPr>
            <a:r>
              <a:rPr lang="en-US" sz="1400" dirty="0"/>
              <a:t>	sub </a:t>
            </a:r>
            <a:r>
              <a:rPr lang="en-US" sz="1400" dirty="0" err="1"/>
              <a:t>Xval,ebx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eax,Xval</a:t>
            </a: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400" dirty="0"/>
              <a:t>invoke </a:t>
            </a:r>
            <a:r>
              <a:rPr lang="en-US" sz="1400" dirty="0" err="1"/>
              <a:t>ExitProcess</a:t>
            </a:r>
            <a:r>
              <a:rPr lang="en-US" sz="1400" dirty="0"/>
              <a:t>, 0</a:t>
            </a:r>
          </a:p>
          <a:p>
            <a:pPr>
              <a:buNone/>
            </a:pPr>
            <a:r>
              <a:rPr lang="en-US" sz="1400" dirty="0"/>
              <a:t>main ENDP</a:t>
            </a:r>
          </a:p>
          <a:p>
            <a:pPr>
              <a:buNone/>
            </a:pPr>
            <a:r>
              <a:rPr lang="en-US" sz="1400" dirty="0"/>
              <a:t>END main</a:t>
            </a:r>
            <a:r>
              <a:rPr lang="en-US" sz="1800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8486" y="2235483"/>
            <a:ext cx="6478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Courier New" charset="0"/>
              </a:rPr>
              <a:t>; </a:t>
            </a:r>
            <a:r>
              <a:rPr lang="en-US" altLang="en-US" sz="1400" b="1" dirty="0">
                <a:latin typeface="Courier New" charset="0"/>
              </a:rPr>
              <a:t>parenthesis have higher precedence, do them first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48694" y="1921191"/>
            <a:ext cx="460439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Explain the content of the registers and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F2510-FC4B-F048-9681-681904B7C177}"/>
              </a:ext>
            </a:extLst>
          </p:cNvPr>
          <p:cNvSpPr/>
          <p:nvPr/>
        </p:nvSpPr>
        <p:spPr>
          <a:xfrm>
            <a:off x="5553851" y="1040708"/>
            <a:ext cx="4604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.386</a:t>
            </a:r>
          </a:p>
          <a:p>
            <a:r>
              <a:rPr lang="en-US" sz="1600" dirty="0"/>
              <a:t>.model flat, </a:t>
            </a:r>
            <a:r>
              <a:rPr lang="en-US" sz="1600" dirty="0" err="1"/>
              <a:t>stdcall</a:t>
            </a:r>
            <a:endParaRPr lang="en-US" sz="1600" dirty="0"/>
          </a:p>
          <a:p>
            <a:r>
              <a:rPr lang="en-US" sz="1600" dirty="0"/>
              <a:t>.stack 4096</a:t>
            </a:r>
          </a:p>
          <a:p>
            <a:r>
              <a:rPr lang="en-US" sz="1600" dirty="0" err="1"/>
              <a:t>ExitProcess</a:t>
            </a:r>
            <a:r>
              <a:rPr lang="en-US" sz="1600" dirty="0"/>
              <a:t> PROTO, </a:t>
            </a:r>
            <a:r>
              <a:rPr lang="en-US" sz="1600" dirty="0" err="1"/>
              <a:t>dwExitCode</a:t>
            </a:r>
            <a:r>
              <a:rPr lang="en-US" sz="1600" dirty="0"/>
              <a:t>: DWORD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021C2-3171-4989-B869-EAC8E531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A218-8E86-48FC-AB83-5E98E86AA512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9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E895-94BA-45B3-A0D6-DDA7F567408E}" type="datetime1">
              <a:rPr lang="en-US" smtClean="0"/>
              <a:t>2/2/24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the code until the ‘invoke </a:t>
            </a:r>
            <a:r>
              <a:rPr lang="en-US" dirty="0" err="1"/>
              <a:t>ExitProcess</a:t>
            </a:r>
            <a:r>
              <a:rPr lang="en-US" dirty="0"/>
              <a:t>, 0’. Attach screenshot showing the content of AX register at the end along with the code.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77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CD4-C89F-FE41-A6AE-03B42D77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6451-747F-5B4E-AB2E-A7B23BD5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D5BF-2A70-654C-AA64-9F84FECC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DAF8-CFB4-4F4C-812A-00E43DAE1D2A}" type="datetime1">
              <a:rPr lang="en-US" smtClean="0"/>
              <a:t>2/2/24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8CD-F036-3641-B39D-4CF5182A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9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FC7715-B99B-634D-9CF5-F28664D3732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rgbClr val="112EAC"/>
                </a:solidFill>
              </a:rPr>
              <a:t>Using the DUP Operator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6840" y="1920240"/>
            <a:ext cx="9585960" cy="1752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b="1" dirty="0">
                <a:solidFill>
                  <a:srgbClr val="112EAC"/>
                </a:solidFill>
              </a:rPr>
              <a:t>DUP</a:t>
            </a:r>
            <a:r>
              <a:rPr lang="en-US" altLang="en-US" dirty="0"/>
              <a:t> to </a:t>
            </a:r>
            <a:r>
              <a:rPr lang="en-US" altLang="en-US" u="sng" dirty="0"/>
              <a:t>allocate</a:t>
            </a:r>
            <a:r>
              <a:rPr lang="en-US" altLang="en-US" dirty="0"/>
              <a:t> (create space for) an </a:t>
            </a:r>
            <a:r>
              <a:rPr lang="en-US" altLang="en-US" u="sng" dirty="0"/>
              <a:t>array or string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Syntax:                            </a:t>
            </a:r>
            <a:r>
              <a:rPr lang="en-US" altLang="en-US" i="1" dirty="0">
                <a:solidFill>
                  <a:schemeClr val="tx2"/>
                </a:solidFill>
              </a:rPr>
              <a:t>counter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DUP ( </a:t>
            </a:r>
            <a:r>
              <a:rPr lang="en-US" altLang="en-US" b="1" i="1" dirty="0">
                <a:solidFill>
                  <a:srgbClr val="112EAC"/>
                </a:solidFill>
              </a:rPr>
              <a:t>argument</a:t>
            </a:r>
            <a:r>
              <a:rPr lang="en-US" altLang="en-US" b="1" dirty="0">
                <a:solidFill>
                  <a:srgbClr val="112EAC"/>
                </a:solidFill>
              </a:rPr>
              <a:t> 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i="1" dirty="0"/>
              <a:t> Counter</a:t>
            </a:r>
            <a:r>
              <a:rPr lang="en-US" altLang="en-US" dirty="0"/>
              <a:t> and </a:t>
            </a:r>
            <a:r>
              <a:rPr lang="en-US" altLang="en-US" i="1" dirty="0"/>
              <a:t>argument</a:t>
            </a:r>
            <a:r>
              <a:rPr lang="en-US" altLang="en-US" dirty="0"/>
              <a:t> must be constants or constant expressions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598200" y="3856281"/>
            <a:ext cx="940308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DUP(0)	; 20 bytes, all equal to zero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DUP(?)	; 20 bytes, uninitialized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4 DUP("STACK")   ; 20 bytes: "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latin typeface="Courier New" charset="0"/>
              </a:rPr>
              <a:t>STACK</a:t>
            </a:r>
            <a:r>
              <a:rPr lang="en-US" altLang="en-US" sz="1800" dirty="0">
                <a:latin typeface="Courier New" charset="0"/>
              </a:rPr>
              <a:t>"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  <a:r>
              <a:rPr lang="en-US" altLang="en-US" sz="1800" dirty="0">
                <a:latin typeface="Courier New" charset="0"/>
              </a:rPr>
              <a:t> DUP(0),20	; 5 bytes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0219B-AE5D-4EAD-ABD8-B19751B8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8491-401C-4773-B057-2A69D34D6D75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21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112EAC"/>
                </a:solidFill>
              </a:rPr>
              <a:t>Dup Operator 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796465"/>
            <a:ext cx="4669536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; summation of the list values.</a:t>
            </a:r>
          </a:p>
          <a:p>
            <a:r>
              <a:rPr lang="en-US" dirty="0"/>
              <a:t>.386</a:t>
            </a:r>
          </a:p>
          <a:p>
            <a:r>
              <a:rPr lang="en-US" dirty="0"/>
              <a:t>.model flat, </a:t>
            </a:r>
            <a:r>
              <a:rPr lang="en-US" dirty="0" err="1"/>
              <a:t>stdcall</a:t>
            </a:r>
            <a:endParaRPr lang="en-US" dirty="0"/>
          </a:p>
          <a:p>
            <a:r>
              <a:rPr lang="en-US" dirty="0"/>
              <a:t>.stack 4096</a:t>
            </a:r>
          </a:p>
          <a:p>
            <a:r>
              <a:rPr lang="en-US" dirty="0" err="1"/>
              <a:t>ExitProcess</a:t>
            </a:r>
            <a:r>
              <a:rPr lang="en-US" dirty="0"/>
              <a:t> proto, </a:t>
            </a:r>
            <a:r>
              <a:rPr lang="en-US" dirty="0" err="1"/>
              <a:t>dwExitCode:dword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.data</a:t>
            </a:r>
          </a:p>
          <a:p>
            <a:endParaRPr lang="en-US" dirty="0"/>
          </a:p>
          <a:p>
            <a:r>
              <a:rPr lang="en-US" dirty="0" err="1"/>
              <a:t>myWord</a:t>
            </a:r>
            <a:r>
              <a:rPr lang="en-US" dirty="0"/>
              <a:t> word 4 dup(1,2,3,4,5)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.code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main proc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mov</a:t>
            </a:r>
            <a:r>
              <a:rPr lang="en-US" dirty="0"/>
              <a:t> eax,0                         ; zeroing </a:t>
            </a:r>
            <a:r>
              <a:rPr lang="en-US" dirty="0" err="1"/>
              <a:t>eax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2569" y="195270"/>
            <a:ext cx="64798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Create a new application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Examine the content of the register </a:t>
            </a:r>
            <a:r>
              <a:rPr lang="en-US" b="1" dirty="0">
                <a:solidFill>
                  <a:srgbClr val="C00000"/>
                </a:solidFill>
              </a:rPr>
              <a:t>AX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4956" y="5053586"/>
            <a:ext cx="44775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/>
              <a:t>: Section </a:t>
            </a:r>
            <a:r>
              <a:rPr lang="en-US" dirty="0"/>
              <a:t>Appendix has a reference to how </a:t>
            </a:r>
            <a:r>
              <a:rPr lang="en-US"/>
              <a:t>to create a new project.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6288" y="1601697"/>
            <a:ext cx="4477512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ax,myWord+0        ;sum up the list values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+ 2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+ 4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+ 6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+ 8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invoke ExitProcess,0</a:t>
            </a:r>
          </a:p>
          <a:p>
            <a:r>
              <a:rPr lang="en-US" dirty="0"/>
              <a:t>main </a:t>
            </a:r>
            <a:r>
              <a:rPr lang="en-US" dirty="0" err="1"/>
              <a:t>endp</a:t>
            </a:r>
            <a:endParaRPr lang="en-US" dirty="0"/>
          </a:p>
          <a:p>
            <a:r>
              <a:rPr lang="en-US" dirty="0"/>
              <a:t>end main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3822235" y="2919371"/>
            <a:ext cx="3889162" cy="1950622"/>
          </a:xfrm>
          <a:prstGeom prst="bentConnector3">
            <a:avLst>
              <a:gd name="adj1" fmla="val 9984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2B99-2CD5-4DF4-82C4-7CBC6F8F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FD5A-D3CB-46F4-A202-BEA9B24E03FE}" type="datetime1">
              <a:rPr lang="en-US" smtClean="0"/>
              <a:t>2/2/24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04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CB7-0B0A-CA4A-9670-5D6B68BD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0DE7-F4E2-544F-B2D8-E2B1C79E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  <a:p>
            <a:r>
              <a:rPr lang="en-US" dirty="0"/>
              <a:t>Answer the questions in the answer sheet.</a:t>
            </a:r>
          </a:p>
          <a:p>
            <a:pPr marL="457200" lvl="1" indent="0">
              <a:buNone/>
            </a:pPr>
            <a:r>
              <a:rPr lang="en-US" dirty="0"/>
              <a:t>Debug the code until the ‘invoke </a:t>
            </a:r>
            <a:r>
              <a:rPr lang="en-US" dirty="0" err="1"/>
              <a:t>ExitProcess</a:t>
            </a:r>
            <a:r>
              <a:rPr lang="en-US" dirty="0"/>
              <a:t>, 0’. Attach screenshot showing the content of AX register at the end along with the code.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0FF-85E1-224C-95BB-68FBBAF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5ED9-D5D8-43F5-9F51-B321FF442D7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77C4-759E-E24E-8F3F-23F64116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3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FCE-4426-D04A-A08E-54F9F1E9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1CF3-A2EA-EB4F-A753-5C8B56DA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Create a new project</a:t>
            </a:r>
          </a:p>
          <a:p>
            <a:r>
              <a:rPr lang="en-US" dirty="0"/>
              <a:t>Step 2: Configure settings for listing file</a:t>
            </a:r>
          </a:p>
          <a:p>
            <a:r>
              <a:rPr lang="en-US" dirty="0"/>
              <a:t>Step 3: Build project</a:t>
            </a:r>
          </a:p>
          <a:p>
            <a:r>
              <a:rPr lang="en-US" dirty="0"/>
              <a:t>Step 4: Open listing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ED1E-04D3-5C4D-9FC5-3A28637E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CE9C-1DCF-4C72-8988-C8652417D12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85DD-4847-8A4B-BD54-39EE8EAD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9A69D-6EBF-4AC1-9977-41597DBA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5E5-04D7-469B-B9E3-19355DFF9411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3C23C86-CBEA-4E83-A9F6-3C23919A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84-6AE6-4535-A425-941FB69293B2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75914-1063-4747-A5B5-17ABAFDC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B60F-B666-4DE8-BDC8-C7AE0848186B}" type="datetime1">
              <a:rPr lang="en-US" smtClean="0"/>
              <a:t>2/2/24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11408</TotalTime>
  <Words>2204</Words>
  <Application>Microsoft Macintosh PowerPoint</Application>
  <PresentationFormat>Widescreen</PresentationFormat>
  <Paragraphs>484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Lab Work 5 Instructions</vt:lpstr>
      <vt:lpstr>Disclaimer!</vt:lpstr>
      <vt:lpstr>How to create a Listing File 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Sample Code</vt:lpstr>
      <vt:lpstr>Listing File</vt:lpstr>
      <vt:lpstr>PowerPoint Presentation</vt:lpstr>
      <vt:lpstr>Listing File</vt:lpstr>
      <vt:lpstr>Step 3 : Build the Project</vt:lpstr>
      <vt:lpstr>IF you see this error! </vt:lpstr>
      <vt:lpstr>IF you see this error! </vt:lpstr>
      <vt:lpstr>Error Fix:  1. Delete listing file configuration</vt:lpstr>
      <vt:lpstr>Error Fix:  1. Delete listing file configuration</vt:lpstr>
      <vt:lpstr>Error Fix:  2. Clean and Build the project (1)</vt:lpstr>
      <vt:lpstr>Error Fix:  2. Clean and Build the project (2)</vt:lpstr>
      <vt:lpstr>Error Fix:  2. Re-enter listing file configuration</vt:lpstr>
      <vt:lpstr>Error Fix:  2. Clean and Build the Project again</vt:lpstr>
      <vt:lpstr>The error should go away</vt:lpstr>
      <vt:lpstr>Step 4: Open listing file</vt:lpstr>
      <vt:lpstr>Step 4: Open listing file</vt:lpstr>
      <vt:lpstr>Step 4: Open listing file</vt:lpstr>
      <vt:lpstr>Lab 5(a)</vt:lpstr>
      <vt:lpstr>Problem 1</vt:lpstr>
      <vt:lpstr>Submission Instruction</vt:lpstr>
      <vt:lpstr>Examples</vt:lpstr>
      <vt:lpstr>Example 1</vt:lpstr>
      <vt:lpstr>Example 1 Answer</vt:lpstr>
      <vt:lpstr>Example 2</vt:lpstr>
      <vt:lpstr>Example 2 answer</vt:lpstr>
      <vt:lpstr>Example 3</vt:lpstr>
      <vt:lpstr>Example 3 Answer</vt:lpstr>
      <vt:lpstr>Example 4</vt:lpstr>
      <vt:lpstr>Example 4 answer</vt:lpstr>
      <vt:lpstr>Example 5</vt:lpstr>
      <vt:lpstr>Example 5 Answer</vt:lpstr>
      <vt:lpstr>Lab 5(b)</vt:lpstr>
      <vt:lpstr>Data Transfer and Arithmetic Instructions</vt:lpstr>
      <vt:lpstr>Data Transfer and Arithmetic (add and sub) Instructions </vt:lpstr>
      <vt:lpstr>Data Transfer and Arithmetic (add and sub) Instructions </vt:lpstr>
      <vt:lpstr>Data Transfer and Arithmetic (add and sub) Instructions </vt:lpstr>
      <vt:lpstr>Submission Instruction</vt:lpstr>
      <vt:lpstr>Lab 5(c)</vt:lpstr>
      <vt:lpstr>Defining Data: Using the DUP Operator</vt:lpstr>
      <vt:lpstr> Dup Operator 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167</cp:revision>
  <dcterms:created xsi:type="dcterms:W3CDTF">2020-12-18T04:27:11Z</dcterms:created>
  <dcterms:modified xsi:type="dcterms:W3CDTF">2024-02-02T18:04:49Z</dcterms:modified>
</cp:coreProperties>
</file>